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18650" y="1464687"/>
            <a:ext cx="1259839" cy="1126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69510" y="921303"/>
            <a:ext cx="3963034" cy="1056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chemeClr val="hlink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6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7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9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1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hyperlink" Target="https://www.aauw.org/resources/member/civility-matters/" TargetMode="Externa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11.jpg"/><Relationship Id="rId4" Type="http://schemas.openxmlformats.org/officeDocument/2006/relationships/hyperlink" Target="https://www.aauw.org/resources/member/leader-resources-tools/dei-toolkit/" TargetMode="Externa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88175" y="4578875"/>
            <a:ext cx="1051899" cy="479549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5211974" y="609887"/>
            <a:ext cx="3924300" cy="3924300"/>
            <a:chOff x="5211974" y="609887"/>
            <a:chExt cx="3924300" cy="3924300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88175" y="686087"/>
              <a:ext cx="3771324" cy="3771324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250074" y="647987"/>
              <a:ext cx="3848100" cy="3848100"/>
            </a:xfrm>
            <a:custGeom>
              <a:avLst/>
              <a:gdLst/>
              <a:ahLst/>
              <a:cxnLst/>
              <a:rect l="l" t="t" r="r" b="b"/>
              <a:pathLst>
                <a:path w="3848100" h="3848100">
                  <a:moveTo>
                    <a:pt x="0" y="0"/>
                  </a:moveTo>
                  <a:lnTo>
                    <a:pt x="3847524" y="0"/>
                  </a:lnTo>
                  <a:lnTo>
                    <a:pt x="3847524" y="3847524"/>
                  </a:lnTo>
                  <a:lnTo>
                    <a:pt x="0" y="3847524"/>
                  </a:lnTo>
                  <a:lnTo>
                    <a:pt x="0" y="0"/>
                  </a:lnTo>
                  <a:close/>
                </a:path>
              </a:pathLst>
            </a:custGeom>
            <a:ln w="761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12475" y="-3000"/>
            <a:ext cx="4987290" cy="5026025"/>
            <a:chOff x="12475" y="-3000"/>
            <a:chExt cx="4987290" cy="5026025"/>
          </a:xfrm>
        </p:grpSpPr>
        <p:sp>
          <p:nvSpPr>
            <p:cNvPr id="7" name="object 7" descr=""/>
            <p:cNvSpPr/>
            <p:nvPr/>
          </p:nvSpPr>
          <p:spPr>
            <a:xfrm>
              <a:off x="69625" y="54149"/>
              <a:ext cx="4872990" cy="4902200"/>
            </a:xfrm>
            <a:custGeom>
              <a:avLst/>
              <a:gdLst/>
              <a:ahLst/>
              <a:cxnLst/>
              <a:rect l="l" t="t" r="r" b="b"/>
              <a:pathLst>
                <a:path w="4872990" h="4902200">
                  <a:moveTo>
                    <a:pt x="2732146" y="12699"/>
                  </a:moveTo>
                  <a:lnTo>
                    <a:pt x="2152175" y="12699"/>
                  </a:lnTo>
                  <a:lnTo>
                    <a:pt x="2198910" y="0"/>
                  </a:lnTo>
                  <a:lnTo>
                    <a:pt x="2683225" y="0"/>
                  </a:lnTo>
                  <a:lnTo>
                    <a:pt x="2732146" y="12699"/>
                  </a:lnTo>
                  <a:close/>
                </a:path>
                <a:path w="4872990" h="4902200">
                  <a:moveTo>
                    <a:pt x="2904604" y="4864099"/>
                  </a:moveTo>
                  <a:lnTo>
                    <a:pt x="1967995" y="4864099"/>
                  </a:lnTo>
                  <a:lnTo>
                    <a:pt x="1572038" y="4749799"/>
                  </a:lnTo>
                  <a:lnTo>
                    <a:pt x="1529817" y="4724399"/>
                  </a:lnTo>
                  <a:lnTo>
                    <a:pt x="1446541" y="4698999"/>
                  </a:lnTo>
                  <a:lnTo>
                    <a:pt x="1405503" y="4673599"/>
                  </a:lnTo>
                  <a:lnTo>
                    <a:pt x="1364876" y="4660899"/>
                  </a:lnTo>
                  <a:lnTo>
                    <a:pt x="1284891" y="4610099"/>
                  </a:lnTo>
                  <a:lnTo>
                    <a:pt x="1245549" y="4597399"/>
                  </a:lnTo>
                  <a:lnTo>
                    <a:pt x="1168209" y="4546599"/>
                  </a:lnTo>
                  <a:lnTo>
                    <a:pt x="1092717" y="4495799"/>
                  </a:lnTo>
                  <a:lnTo>
                    <a:pt x="1019141" y="4444999"/>
                  </a:lnTo>
                  <a:lnTo>
                    <a:pt x="947549" y="4394199"/>
                  </a:lnTo>
                  <a:lnTo>
                    <a:pt x="912518" y="4368799"/>
                  </a:lnTo>
                  <a:lnTo>
                    <a:pt x="878008" y="4330699"/>
                  </a:lnTo>
                  <a:lnTo>
                    <a:pt x="844028" y="4305299"/>
                  </a:lnTo>
                  <a:lnTo>
                    <a:pt x="810587" y="4279899"/>
                  </a:lnTo>
                  <a:lnTo>
                    <a:pt x="777691" y="4241799"/>
                  </a:lnTo>
                  <a:lnTo>
                    <a:pt x="745352" y="4216399"/>
                  </a:lnTo>
                  <a:lnTo>
                    <a:pt x="713575" y="4190999"/>
                  </a:lnTo>
                  <a:lnTo>
                    <a:pt x="682371" y="4152899"/>
                  </a:lnTo>
                  <a:lnTo>
                    <a:pt x="651747" y="4114799"/>
                  </a:lnTo>
                  <a:lnTo>
                    <a:pt x="621713" y="4089399"/>
                  </a:lnTo>
                  <a:lnTo>
                    <a:pt x="592275" y="4051299"/>
                  </a:lnTo>
                  <a:lnTo>
                    <a:pt x="563444" y="4025899"/>
                  </a:lnTo>
                  <a:lnTo>
                    <a:pt x="535227" y="3987799"/>
                  </a:lnTo>
                  <a:lnTo>
                    <a:pt x="507633" y="3949699"/>
                  </a:lnTo>
                  <a:lnTo>
                    <a:pt x="480670" y="3911599"/>
                  </a:lnTo>
                  <a:lnTo>
                    <a:pt x="454348" y="3873499"/>
                  </a:lnTo>
                  <a:lnTo>
                    <a:pt x="428673" y="3835399"/>
                  </a:lnTo>
                  <a:lnTo>
                    <a:pt x="403655" y="3797299"/>
                  </a:lnTo>
                  <a:lnTo>
                    <a:pt x="379302" y="3771899"/>
                  </a:lnTo>
                  <a:lnTo>
                    <a:pt x="355623" y="3733799"/>
                  </a:lnTo>
                  <a:lnTo>
                    <a:pt x="332626" y="3682999"/>
                  </a:lnTo>
                  <a:lnTo>
                    <a:pt x="310319" y="3644899"/>
                  </a:lnTo>
                  <a:lnTo>
                    <a:pt x="288712" y="3606799"/>
                  </a:lnTo>
                  <a:lnTo>
                    <a:pt x="267812" y="3568699"/>
                  </a:lnTo>
                  <a:lnTo>
                    <a:pt x="247628" y="3530599"/>
                  </a:lnTo>
                  <a:lnTo>
                    <a:pt x="228168" y="3492499"/>
                  </a:lnTo>
                  <a:lnTo>
                    <a:pt x="209441" y="3441699"/>
                  </a:lnTo>
                  <a:lnTo>
                    <a:pt x="191456" y="3403599"/>
                  </a:lnTo>
                  <a:lnTo>
                    <a:pt x="174220" y="3365499"/>
                  </a:lnTo>
                  <a:lnTo>
                    <a:pt x="157743" y="3314699"/>
                  </a:lnTo>
                  <a:lnTo>
                    <a:pt x="142032" y="3276599"/>
                  </a:lnTo>
                  <a:lnTo>
                    <a:pt x="127097" y="3238499"/>
                  </a:lnTo>
                  <a:lnTo>
                    <a:pt x="112945" y="3187699"/>
                  </a:lnTo>
                  <a:lnTo>
                    <a:pt x="99586" y="3149599"/>
                  </a:lnTo>
                  <a:lnTo>
                    <a:pt x="87026" y="3098799"/>
                  </a:lnTo>
                  <a:lnTo>
                    <a:pt x="75276" y="3060699"/>
                  </a:lnTo>
                  <a:lnTo>
                    <a:pt x="64344" y="3009899"/>
                  </a:lnTo>
                  <a:lnTo>
                    <a:pt x="54237" y="2971799"/>
                  </a:lnTo>
                  <a:lnTo>
                    <a:pt x="44965" y="2920999"/>
                  </a:lnTo>
                  <a:lnTo>
                    <a:pt x="36536" y="2870199"/>
                  </a:lnTo>
                  <a:lnTo>
                    <a:pt x="28958" y="2832099"/>
                  </a:lnTo>
                  <a:lnTo>
                    <a:pt x="22240" y="2781299"/>
                  </a:lnTo>
                  <a:lnTo>
                    <a:pt x="16390" y="2730499"/>
                  </a:lnTo>
                  <a:lnTo>
                    <a:pt x="11417" y="2692399"/>
                  </a:lnTo>
                  <a:lnTo>
                    <a:pt x="7329" y="2641599"/>
                  </a:lnTo>
                  <a:lnTo>
                    <a:pt x="4135" y="2590799"/>
                  </a:lnTo>
                  <a:lnTo>
                    <a:pt x="1843" y="2539999"/>
                  </a:lnTo>
                  <a:lnTo>
                    <a:pt x="462" y="2501899"/>
                  </a:lnTo>
                  <a:lnTo>
                    <a:pt x="0" y="2451099"/>
                  </a:lnTo>
                  <a:lnTo>
                    <a:pt x="462" y="2400299"/>
                  </a:lnTo>
                  <a:lnTo>
                    <a:pt x="1843" y="2349499"/>
                  </a:lnTo>
                  <a:lnTo>
                    <a:pt x="4135" y="2298699"/>
                  </a:lnTo>
                  <a:lnTo>
                    <a:pt x="7329" y="2260599"/>
                  </a:lnTo>
                  <a:lnTo>
                    <a:pt x="11417" y="2209799"/>
                  </a:lnTo>
                  <a:lnTo>
                    <a:pt x="16390" y="2158999"/>
                  </a:lnTo>
                  <a:lnTo>
                    <a:pt x="22240" y="2120899"/>
                  </a:lnTo>
                  <a:lnTo>
                    <a:pt x="28958" y="2070099"/>
                  </a:lnTo>
                  <a:lnTo>
                    <a:pt x="36536" y="2019299"/>
                  </a:lnTo>
                  <a:lnTo>
                    <a:pt x="44965" y="1981199"/>
                  </a:lnTo>
                  <a:lnTo>
                    <a:pt x="54237" y="1930399"/>
                  </a:lnTo>
                  <a:lnTo>
                    <a:pt x="64344" y="1892299"/>
                  </a:lnTo>
                  <a:lnTo>
                    <a:pt x="75276" y="1841499"/>
                  </a:lnTo>
                  <a:lnTo>
                    <a:pt x="87026" y="1790699"/>
                  </a:lnTo>
                  <a:lnTo>
                    <a:pt x="99586" y="1752599"/>
                  </a:lnTo>
                  <a:lnTo>
                    <a:pt x="112945" y="1701799"/>
                  </a:lnTo>
                  <a:lnTo>
                    <a:pt x="127097" y="1663699"/>
                  </a:lnTo>
                  <a:lnTo>
                    <a:pt x="142032" y="1625599"/>
                  </a:lnTo>
                  <a:lnTo>
                    <a:pt x="157743" y="1574799"/>
                  </a:lnTo>
                  <a:lnTo>
                    <a:pt x="174220" y="1536699"/>
                  </a:lnTo>
                  <a:lnTo>
                    <a:pt x="191456" y="1498599"/>
                  </a:lnTo>
                  <a:lnTo>
                    <a:pt x="209441" y="1447799"/>
                  </a:lnTo>
                  <a:lnTo>
                    <a:pt x="228168" y="1409699"/>
                  </a:lnTo>
                  <a:lnTo>
                    <a:pt x="247628" y="1371599"/>
                  </a:lnTo>
                  <a:lnTo>
                    <a:pt x="267812" y="1333499"/>
                  </a:lnTo>
                  <a:lnTo>
                    <a:pt x="288712" y="1282699"/>
                  </a:lnTo>
                  <a:lnTo>
                    <a:pt x="310319" y="1244599"/>
                  </a:lnTo>
                  <a:lnTo>
                    <a:pt x="332626" y="1206499"/>
                  </a:lnTo>
                  <a:lnTo>
                    <a:pt x="355623" y="1168399"/>
                  </a:lnTo>
                  <a:lnTo>
                    <a:pt x="379302" y="1130299"/>
                  </a:lnTo>
                  <a:lnTo>
                    <a:pt x="403655" y="1092199"/>
                  </a:lnTo>
                  <a:lnTo>
                    <a:pt x="428673" y="1054099"/>
                  </a:lnTo>
                  <a:lnTo>
                    <a:pt x="454348" y="1015999"/>
                  </a:lnTo>
                  <a:lnTo>
                    <a:pt x="480670" y="990599"/>
                  </a:lnTo>
                  <a:lnTo>
                    <a:pt x="507633" y="952499"/>
                  </a:lnTo>
                  <a:lnTo>
                    <a:pt x="535227" y="914399"/>
                  </a:lnTo>
                  <a:lnTo>
                    <a:pt x="563444" y="876299"/>
                  </a:lnTo>
                  <a:lnTo>
                    <a:pt x="592275" y="838199"/>
                  </a:lnTo>
                  <a:lnTo>
                    <a:pt x="621713" y="812799"/>
                  </a:lnTo>
                  <a:lnTo>
                    <a:pt x="651747" y="774699"/>
                  </a:lnTo>
                  <a:lnTo>
                    <a:pt x="682371" y="749299"/>
                  </a:lnTo>
                  <a:lnTo>
                    <a:pt x="713575" y="711199"/>
                  </a:lnTo>
                  <a:lnTo>
                    <a:pt x="745352" y="685799"/>
                  </a:lnTo>
                  <a:lnTo>
                    <a:pt x="777691" y="647699"/>
                  </a:lnTo>
                  <a:lnTo>
                    <a:pt x="810587" y="622299"/>
                  </a:lnTo>
                  <a:lnTo>
                    <a:pt x="844028" y="596899"/>
                  </a:lnTo>
                  <a:lnTo>
                    <a:pt x="878008" y="558799"/>
                  </a:lnTo>
                  <a:lnTo>
                    <a:pt x="912518" y="533399"/>
                  </a:lnTo>
                  <a:lnTo>
                    <a:pt x="947549" y="507999"/>
                  </a:lnTo>
                  <a:lnTo>
                    <a:pt x="983093" y="482599"/>
                  </a:lnTo>
                  <a:lnTo>
                    <a:pt x="1055686" y="431799"/>
                  </a:lnTo>
                  <a:lnTo>
                    <a:pt x="1130228" y="380999"/>
                  </a:lnTo>
                  <a:lnTo>
                    <a:pt x="1206652" y="330199"/>
                  </a:lnTo>
                  <a:lnTo>
                    <a:pt x="1284891" y="279399"/>
                  </a:lnTo>
                  <a:lnTo>
                    <a:pt x="1324670" y="266699"/>
                  </a:lnTo>
                  <a:lnTo>
                    <a:pt x="1364876" y="241299"/>
                  </a:lnTo>
                  <a:lnTo>
                    <a:pt x="1405503" y="228599"/>
                  </a:lnTo>
                  <a:lnTo>
                    <a:pt x="1446541" y="203199"/>
                  </a:lnTo>
                  <a:lnTo>
                    <a:pt x="1487982" y="190499"/>
                  </a:lnTo>
                  <a:lnTo>
                    <a:pt x="1529817" y="165099"/>
                  </a:lnTo>
                  <a:lnTo>
                    <a:pt x="1657603" y="126999"/>
                  </a:lnTo>
                  <a:lnTo>
                    <a:pt x="1700931" y="101599"/>
                  </a:lnTo>
                  <a:lnTo>
                    <a:pt x="1832993" y="63499"/>
                  </a:lnTo>
                  <a:lnTo>
                    <a:pt x="1877678" y="63499"/>
                  </a:lnTo>
                  <a:lnTo>
                    <a:pt x="2013609" y="25399"/>
                  </a:lnTo>
                  <a:lnTo>
                    <a:pt x="2059516" y="25399"/>
                  </a:lnTo>
                  <a:lnTo>
                    <a:pt x="2105708" y="12699"/>
                  </a:lnTo>
                  <a:lnTo>
                    <a:pt x="2780879" y="12699"/>
                  </a:lnTo>
                  <a:lnTo>
                    <a:pt x="2877729" y="38099"/>
                  </a:lnTo>
                  <a:lnTo>
                    <a:pt x="2925818" y="38099"/>
                  </a:lnTo>
                  <a:lnTo>
                    <a:pt x="3208781" y="114299"/>
                  </a:lnTo>
                  <a:lnTo>
                    <a:pt x="3254885" y="139699"/>
                  </a:lnTo>
                  <a:lnTo>
                    <a:pt x="3346062" y="165099"/>
                  </a:lnTo>
                  <a:lnTo>
                    <a:pt x="3435773" y="215899"/>
                  </a:lnTo>
                  <a:lnTo>
                    <a:pt x="3480044" y="228599"/>
                  </a:lnTo>
                  <a:lnTo>
                    <a:pt x="3567350" y="279399"/>
                  </a:lnTo>
                  <a:lnTo>
                    <a:pt x="3610357" y="292099"/>
                  </a:lnTo>
                  <a:lnTo>
                    <a:pt x="3695010" y="342899"/>
                  </a:lnTo>
                  <a:lnTo>
                    <a:pt x="3777756" y="393699"/>
                  </a:lnTo>
                  <a:lnTo>
                    <a:pt x="3818380" y="431799"/>
                  </a:lnTo>
                  <a:lnTo>
                    <a:pt x="3898059" y="482599"/>
                  </a:lnTo>
                  <a:lnTo>
                    <a:pt x="3937087" y="520699"/>
                  </a:lnTo>
                  <a:lnTo>
                    <a:pt x="4013450" y="571499"/>
                  </a:lnTo>
                  <a:lnTo>
                    <a:pt x="4050759" y="609599"/>
                  </a:lnTo>
                  <a:lnTo>
                    <a:pt x="4087466" y="647699"/>
                  </a:lnTo>
                  <a:lnTo>
                    <a:pt x="4123559" y="673099"/>
                  </a:lnTo>
                  <a:lnTo>
                    <a:pt x="4159024" y="711199"/>
                  </a:lnTo>
                  <a:lnTo>
                    <a:pt x="4193774" y="749299"/>
                  </a:lnTo>
                  <a:lnTo>
                    <a:pt x="4227728" y="787399"/>
                  </a:lnTo>
                  <a:lnTo>
                    <a:pt x="4260881" y="825499"/>
                  </a:lnTo>
                  <a:lnTo>
                    <a:pt x="4293227" y="863599"/>
                  </a:lnTo>
                  <a:lnTo>
                    <a:pt x="4324761" y="901699"/>
                  </a:lnTo>
                  <a:lnTo>
                    <a:pt x="4355476" y="939799"/>
                  </a:lnTo>
                  <a:lnTo>
                    <a:pt x="4385368" y="977899"/>
                  </a:lnTo>
                  <a:lnTo>
                    <a:pt x="4414429" y="1015999"/>
                  </a:lnTo>
                  <a:lnTo>
                    <a:pt x="4442655" y="1054099"/>
                  </a:lnTo>
                  <a:lnTo>
                    <a:pt x="4470040" y="1092199"/>
                  </a:lnTo>
                  <a:lnTo>
                    <a:pt x="4496577" y="1142999"/>
                  </a:lnTo>
                  <a:lnTo>
                    <a:pt x="4522262" y="1181099"/>
                  </a:lnTo>
                  <a:lnTo>
                    <a:pt x="4547089" y="1219199"/>
                  </a:lnTo>
                  <a:lnTo>
                    <a:pt x="4571052" y="1269999"/>
                  </a:lnTo>
                  <a:lnTo>
                    <a:pt x="4594145" y="1308099"/>
                  </a:lnTo>
                  <a:lnTo>
                    <a:pt x="4616363" y="1358899"/>
                  </a:lnTo>
                  <a:lnTo>
                    <a:pt x="4637699" y="1396999"/>
                  </a:lnTo>
                  <a:lnTo>
                    <a:pt x="4658148" y="1447799"/>
                  </a:lnTo>
                  <a:lnTo>
                    <a:pt x="4677705" y="1485899"/>
                  </a:lnTo>
                  <a:lnTo>
                    <a:pt x="4696364" y="1536699"/>
                  </a:lnTo>
                  <a:lnTo>
                    <a:pt x="4714118" y="1574799"/>
                  </a:lnTo>
                  <a:lnTo>
                    <a:pt x="4730963" y="1625599"/>
                  </a:lnTo>
                  <a:lnTo>
                    <a:pt x="4746892" y="1676399"/>
                  </a:lnTo>
                  <a:lnTo>
                    <a:pt x="4761901" y="1714499"/>
                  </a:lnTo>
                  <a:lnTo>
                    <a:pt x="4775982" y="1765299"/>
                  </a:lnTo>
                  <a:lnTo>
                    <a:pt x="4789131" y="1816099"/>
                  </a:lnTo>
                  <a:lnTo>
                    <a:pt x="4801341" y="1854199"/>
                  </a:lnTo>
                  <a:lnTo>
                    <a:pt x="4812607" y="1904999"/>
                  </a:lnTo>
                  <a:lnTo>
                    <a:pt x="4822924" y="1955799"/>
                  </a:lnTo>
                  <a:lnTo>
                    <a:pt x="4832285" y="2006599"/>
                  </a:lnTo>
                  <a:lnTo>
                    <a:pt x="4840685" y="2057399"/>
                  </a:lnTo>
                  <a:lnTo>
                    <a:pt x="4848119" y="2108199"/>
                  </a:lnTo>
                  <a:lnTo>
                    <a:pt x="4854579" y="2146299"/>
                  </a:lnTo>
                  <a:lnTo>
                    <a:pt x="4860062" y="2197099"/>
                  </a:lnTo>
                  <a:lnTo>
                    <a:pt x="4864560" y="2247899"/>
                  </a:lnTo>
                  <a:lnTo>
                    <a:pt x="4868069" y="2298699"/>
                  </a:lnTo>
                  <a:lnTo>
                    <a:pt x="4870582" y="2349499"/>
                  </a:lnTo>
                  <a:lnTo>
                    <a:pt x="4872094" y="2400299"/>
                  </a:lnTo>
                  <a:lnTo>
                    <a:pt x="4872599" y="2451099"/>
                  </a:lnTo>
                  <a:lnTo>
                    <a:pt x="4872137" y="2501899"/>
                  </a:lnTo>
                  <a:lnTo>
                    <a:pt x="4870756" y="2539999"/>
                  </a:lnTo>
                  <a:lnTo>
                    <a:pt x="4868464" y="2590799"/>
                  </a:lnTo>
                  <a:lnTo>
                    <a:pt x="4865270" y="2641599"/>
                  </a:lnTo>
                  <a:lnTo>
                    <a:pt x="4861182" y="2692399"/>
                  </a:lnTo>
                  <a:lnTo>
                    <a:pt x="4856209" y="2730499"/>
                  </a:lnTo>
                  <a:lnTo>
                    <a:pt x="4850359" y="2781299"/>
                  </a:lnTo>
                  <a:lnTo>
                    <a:pt x="4843641" y="2832099"/>
                  </a:lnTo>
                  <a:lnTo>
                    <a:pt x="4836063" y="2870199"/>
                  </a:lnTo>
                  <a:lnTo>
                    <a:pt x="4827634" y="2920999"/>
                  </a:lnTo>
                  <a:lnTo>
                    <a:pt x="4818362" y="2971799"/>
                  </a:lnTo>
                  <a:lnTo>
                    <a:pt x="4808255" y="3009899"/>
                  </a:lnTo>
                  <a:lnTo>
                    <a:pt x="4797323" y="3060699"/>
                  </a:lnTo>
                  <a:lnTo>
                    <a:pt x="4785572" y="3098799"/>
                  </a:lnTo>
                  <a:lnTo>
                    <a:pt x="4773013" y="3149599"/>
                  </a:lnTo>
                  <a:lnTo>
                    <a:pt x="4759654" y="3187699"/>
                  </a:lnTo>
                  <a:lnTo>
                    <a:pt x="4745502" y="3238499"/>
                  </a:lnTo>
                  <a:lnTo>
                    <a:pt x="4730567" y="3276599"/>
                  </a:lnTo>
                  <a:lnTo>
                    <a:pt x="4714856" y="3314699"/>
                  </a:lnTo>
                  <a:lnTo>
                    <a:pt x="4698379" y="3365499"/>
                  </a:lnTo>
                  <a:lnTo>
                    <a:pt x="4681143" y="3403599"/>
                  </a:lnTo>
                  <a:lnTo>
                    <a:pt x="4663158" y="3441699"/>
                  </a:lnTo>
                  <a:lnTo>
                    <a:pt x="4644431" y="3492499"/>
                  </a:lnTo>
                  <a:lnTo>
                    <a:pt x="4624971" y="3530599"/>
                  </a:lnTo>
                  <a:lnTo>
                    <a:pt x="4604787" y="3568699"/>
                  </a:lnTo>
                  <a:lnTo>
                    <a:pt x="4583887" y="3606799"/>
                  </a:lnTo>
                  <a:lnTo>
                    <a:pt x="4562280" y="3644899"/>
                  </a:lnTo>
                  <a:lnTo>
                    <a:pt x="4539973" y="3682999"/>
                  </a:lnTo>
                  <a:lnTo>
                    <a:pt x="4516976" y="3733799"/>
                  </a:lnTo>
                  <a:lnTo>
                    <a:pt x="4493297" y="3771899"/>
                  </a:lnTo>
                  <a:lnTo>
                    <a:pt x="4468944" y="3797299"/>
                  </a:lnTo>
                  <a:lnTo>
                    <a:pt x="4443926" y="3835399"/>
                  </a:lnTo>
                  <a:lnTo>
                    <a:pt x="4418251" y="3873499"/>
                  </a:lnTo>
                  <a:lnTo>
                    <a:pt x="4391928" y="3911599"/>
                  </a:lnTo>
                  <a:lnTo>
                    <a:pt x="4364966" y="3949699"/>
                  </a:lnTo>
                  <a:lnTo>
                    <a:pt x="4337372" y="3987799"/>
                  </a:lnTo>
                  <a:lnTo>
                    <a:pt x="4309155" y="4025899"/>
                  </a:lnTo>
                  <a:lnTo>
                    <a:pt x="4280324" y="4051299"/>
                  </a:lnTo>
                  <a:lnTo>
                    <a:pt x="4250886" y="4089399"/>
                  </a:lnTo>
                  <a:lnTo>
                    <a:pt x="4220852" y="4114799"/>
                  </a:lnTo>
                  <a:lnTo>
                    <a:pt x="4190228" y="4152899"/>
                  </a:lnTo>
                  <a:lnTo>
                    <a:pt x="4159024" y="4190999"/>
                  </a:lnTo>
                  <a:lnTo>
                    <a:pt x="4127247" y="4216399"/>
                  </a:lnTo>
                  <a:lnTo>
                    <a:pt x="4094907" y="4241799"/>
                  </a:lnTo>
                  <a:lnTo>
                    <a:pt x="4062012" y="4279899"/>
                  </a:lnTo>
                  <a:lnTo>
                    <a:pt x="4028571" y="4305299"/>
                  </a:lnTo>
                  <a:lnTo>
                    <a:pt x="3994591" y="4330699"/>
                  </a:lnTo>
                  <a:lnTo>
                    <a:pt x="3960081" y="4368799"/>
                  </a:lnTo>
                  <a:lnTo>
                    <a:pt x="3925050" y="4394199"/>
                  </a:lnTo>
                  <a:lnTo>
                    <a:pt x="3853458" y="4444999"/>
                  </a:lnTo>
                  <a:lnTo>
                    <a:pt x="3779882" y="4495799"/>
                  </a:lnTo>
                  <a:lnTo>
                    <a:pt x="3704390" y="4546599"/>
                  </a:lnTo>
                  <a:lnTo>
                    <a:pt x="3627050" y="4597399"/>
                  </a:lnTo>
                  <a:lnTo>
                    <a:pt x="3587708" y="4610099"/>
                  </a:lnTo>
                  <a:lnTo>
                    <a:pt x="3507722" y="4660899"/>
                  </a:lnTo>
                  <a:lnTo>
                    <a:pt x="3467096" y="4673599"/>
                  </a:lnTo>
                  <a:lnTo>
                    <a:pt x="3426058" y="4698999"/>
                  </a:lnTo>
                  <a:lnTo>
                    <a:pt x="3342782" y="4724399"/>
                  </a:lnTo>
                  <a:lnTo>
                    <a:pt x="3300561" y="4749799"/>
                  </a:lnTo>
                  <a:lnTo>
                    <a:pt x="2904604" y="4864099"/>
                  </a:lnTo>
                  <a:close/>
                </a:path>
                <a:path w="4872990" h="4902200">
                  <a:moveTo>
                    <a:pt x="2813082" y="4876799"/>
                  </a:moveTo>
                  <a:lnTo>
                    <a:pt x="2059516" y="4876799"/>
                  </a:lnTo>
                  <a:lnTo>
                    <a:pt x="2013609" y="4864099"/>
                  </a:lnTo>
                  <a:lnTo>
                    <a:pt x="2858990" y="4864099"/>
                  </a:lnTo>
                  <a:lnTo>
                    <a:pt x="2813082" y="4876799"/>
                  </a:lnTo>
                  <a:close/>
                </a:path>
                <a:path w="4872990" h="4902200">
                  <a:moveTo>
                    <a:pt x="2720424" y="4889499"/>
                  </a:moveTo>
                  <a:lnTo>
                    <a:pt x="2152175" y="4889499"/>
                  </a:lnTo>
                  <a:lnTo>
                    <a:pt x="2105708" y="4876799"/>
                  </a:lnTo>
                  <a:lnTo>
                    <a:pt x="2766891" y="4876799"/>
                  </a:lnTo>
                  <a:lnTo>
                    <a:pt x="2720424" y="4889499"/>
                  </a:lnTo>
                  <a:close/>
                </a:path>
                <a:path w="4872990" h="4902200">
                  <a:moveTo>
                    <a:pt x="2626695" y="4902199"/>
                  </a:moveTo>
                  <a:lnTo>
                    <a:pt x="2245904" y="4902199"/>
                  </a:lnTo>
                  <a:lnTo>
                    <a:pt x="2198910" y="4889499"/>
                  </a:lnTo>
                  <a:lnTo>
                    <a:pt x="2673689" y="4889499"/>
                  </a:lnTo>
                  <a:lnTo>
                    <a:pt x="2626695" y="49021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9625" y="54149"/>
              <a:ext cx="4872990" cy="4911725"/>
            </a:xfrm>
            <a:custGeom>
              <a:avLst/>
              <a:gdLst/>
              <a:ahLst/>
              <a:cxnLst/>
              <a:rect l="l" t="t" r="r" b="b"/>
              <a:pathLst>
                <a:path w="4872990" h="4911725">
                  <a:moveTo>
                    <a:pt x="0" y="2455649"/>
                  </a:moveTo>
                  <a:lnTo>
                    <a:pt x="462" y="2407324"/>
                  </a:lnTo>
                  <a:lnTo>
                    <a:pt x="1843" y="2359225"/>
                  </a:lnTo>
                  <a:lnTo>
                    <a:pt x="4135" y="2311361"/>
                  </a:lnTo>
                  <a:lnTo>
                    <a:pt x="7329" y="2263742"/>
                  </a:lnTo>
                  <a:lnTo>
                    <a:pt x="11417" y="2216375"/>
                  </a:lnTo>
                  <a:lnTo>
                    <a:pt x="16390" y="2169269"/>
                  </a:lnTo>
                  <a:lnTo>
                    <a:pt x="22240" y="2122432"/>
                  </a:lnTo>
                  <a:lnTo>
                    <a:pt x="28958" y="2075874"/>
                  </a:lnTo>
                  <a:lnTo>
                    <a:pt x="36536" y="2029602"/>
                  </a:lnTo>
                  <a:lnTo>
                    <a:pt x="44965" y="1983625"/>
                  </a:lnTo>
                  <a:lnTo>
                    <a:pt x="54237" y="1937952"/>
                  </a:lnTo>
                  <a:lnTo>
                    <a:pt x="64344" y="1892591"/>
                  </a:lnTo>
                  <a:lnTo>
                    <a:pt x="75276" y="1847551"/>
                  </a:lnTo>
                  <a:lnTo>
                    <a:pt x="87026" y="1802840"/>
                  </a:lnTo>
                  <a:lnTo>
                    <a:pt x="99586" y="1758467"/>
                  </a:lnTo>
                  <a:lnTo>
                    <a:pt x="112945" y="1714441"/>
                  </a:lnTo>
                  <a:lnTo>
                    <a:pt x="127097" y="1670769"/>
                  </a:lnTo>
                  <a:lnTo>
                    <a:pt x="142032" y="1627460"/>
                  </a:lnTo>
                  <a:lnTo>
                    <a:pt x="157743" y="1584523"/>
                  </a:lnTo>
                  <a:lnTo>
                    <a:pt x="174220" y="1541967"/>
                  </a:lnTo>
                  <a:lnTo>
                    <a:pt x="191456" y="1499800"/>
                  </a:lnTo>
                  <a:lnTo>
                    <a:pt x="209441" y="1458030"/>
                  </a:lnTo>
                  <a:lnTo>
                    <a:pt x="228168" y="1416666"/>
                  </a:lnTo>
                  <a:lnTo>
                    <a:pt x="247628" y="1375717"/>
                  </a:lnTo>
                  <a:lnTo>
                    <a:pt x="267812" y="1335191"/>
                  </a:lnTo>
                  <a:lnTo>
                    <a:pt x="288712" y="1295096"/>
                  </a:lnTo>
                  <a:lnTo>
                    <a:pt x="310319" y="1255442"/>
                  </a:lnTo>
                  <a:lnTo>
                    <a:pt x="332626" y="1216236"/>
                  </a:lnTo>
                  <a:lnTo>
                    <a:pt x="355623" y="1177487"/>
                  </a:lnTo>
                  <a:lnTo>
                    <a:pt x="379302" y="1139205"/>
                  </a:lnTo>
                  <a:lnTo>
                    <a:pt x="403655" y="1101396"/>
                  </a:lnTo>
                  <a:lnTo>
                    <a:pt x="428673" y="1064070"/>
                  </a:lnTo>
                  <a:lnTo>
                    <a:pt x="454348" y="1027236"/>
                  </a:lnTo>
                  <a:lnTo>
                    <a:pt x="480670" y="990901"/>
                  </a:lnTo>
                  <a:lnTo>
                    <a:pt x="507633" y="955075"/>
                  </a:lnTo>
                  <a:lnTo>
                    <a:pt x="535227" y="919766"/>
                  </a:lnTo>
                  <a:lnTo>
                    <a:pt x="563444" y="884982"/>
                  </a:lnTo>
                  <a:lnTo>
                    <a:pt x="592275" y="850732"/>
                  </a:lnTo>
                  <a:lnTo>
                    <a:pt x="621713" y="817025"/>
                  </a:lnTo>
                  <a:lnTo>
                    <a:pt x="651747" y="783868"/>
                  </a:lnTo>
                  <a:lnTo>
                    <a:pt x="682371" y="751271"/>
                  </a:lnTo>
                  <a:lnTo>
                    <a:pt x="713575" y="719243"/>
                  </a:lnTo>
                  <a:lnTo>
                    <a:pt x="745352" y="687791"/>
                  </a:lnTo>
                  <a:lnTo>
                    <a:pt x="777691" y="656924"/>
                  </a:lnTo>
                  <a:lnTo>
                    <a:pt x="810587" y="626651"/>
                  </a:lnTo>
                  <a:lnTo>
                    <a:pt x="844028" y="596979"/>
                  </a:lnTo>
                  <a:lnTo>
                    <a:pt x="878008" y="567919"/>
                  </a:lnTo>
                  <a:lnTo>
                    <a:pt x="912518" y="539478"/>
                  </a:lnTo>
                  <a:lnTo>
                    <a:pt x="947549" y="511665"/>
                  </a:lnTo>
                  <a:lnTo>
                    <a:pt x="983093" y="484488"/>
                  </a:lnTo>
                  <a:lnTo>
                    <a:pt x="1019141" y="457956"/>
                  </a:lnTo>
                  <a:lnTo>
                    <a:pt x="1055686" y="432078"/>
                  </a:lnTo>
                  <a:lnTo>
                    <a:pt x="1092717" y="406861"/>
                  </a:lnTo>
                  <a:lnTo>
                    <a:pt x="1130228" y="382315"/>
                  </a:lnTo>
                  <a:lnTo>
                    <a:pt x="1168209" y="358447"/>
                  </a:lnTo>
                  <a:lnTo>
                    <a:pt x="1206652" y="335268"/>
                  </a:lnTo>
                  <a:lnTo>
                    <a:pt x="1245549" y="312784"/>
                  </a:lnTo>
                  <a:lnTo>
                    <a:pt x="1284891" y="291005"/>
                  </a:lnTo>
                  <a:lnTo>
                    <a:pt x="1324670" y="269939"/>
                  </a:lnTo>
                  <a:lnTo>
                    <a:pt x="1364876" y="249595"/>
                  </a:lnTo>
                  <a:lnTo>
                    <a:pt x="1405503" y="229980"/>
                  </a:lnTo>
                  <a:lnTo>
                    <a:pt x="1446541" y="211105"/>
                  </a:lnTo>
                  <a:lnTo>
                    <a:pt x="1487982" y="192977"/>
                  </a:lnTo>
                  <a:lnTo>
                    <a:pt x="1529817" y="175604"/>
                  </a:lnTo>
                  <a:lnTo>
                    <a:pt x="1572038" y="158996"/>
                  </a:lnTo>
                  <a:lnTo>
                    <a:pt x="1614636" y="143161"/>
                  </a:lnTo>
                  <a:lnTo>
                    <a:pt x="1657603" y="128106"/>
                  </a:lnTo>
                  <a:lnTo>
                    <a:pt x="1700931" y="113842"/>
                  </a:lnTo>
                  <a:lnTo>
                    <a:pt x="1744611" y="100377"/>
                  </a:lnTo>
                  <a:lnTo>
                    <a:pt x="1788634" y="87718"/>
                  </a:lnTo>
                  <a:lnTo>
                    <a:pt x="1832993" y="75874"/>
                  </a:lnTo>
                  <a:lnTo>
                    <a:pt x="1877678" y="64855"/>
                  </a:lnTo>
                  <a:lnTo>
                    <a:pt x="1922682" y="54668"/>
                  </a:lnTo>
                  <a:lnTo>
                    <a:pt x="1967995" y="45322"/>
                  </a:lnTo>
                  <a:lnTo>
                    <a:pt x="2013609" y="36826"/>
                  </a:lnTo>
                  <a:lnTo>
                    <a:pt x="2059516" y="29188"/>
                  </a:lnTo>
                  <a:lnTo>
                    <a:pt x="2105708" y="22417"/>
                  </a:lnTo>
                  <a:lnTo>
                    <a:pt x="2152175" y="16520"/>
                  </a:lnTo>
                  <a:lnTo>
                    <a:pt x="2198910" y="11508"/>
                  </a:lnTo>
                  <a:lnTo>
                    <a:pt x="2245904" y="7388"/>
                  </a:lnTo>
                  <a:lnTo>
                    <a:pt x="2293148" y="4168"/>
                  </a:lnTo>
                  <a:lnTo>
                    <a:pt x="2340635" y="1858"/>
                  </a:lnTo>
                  <a:lnTo>
                    <a:pt x="2388355" y="466"/>
                  </a:lnTo>
                  <a:lnTo>
                    <a:pt x="2436299" y="0"/>
                  </a:lnTo>
                  <a:lnTo>
                    <a:pt x="2485949" y="509"/>
                  </a:lnTo>
                  <a:lnTo>
                    <a:pt x="2535480" y="2033"/>
                  </a:lnTo>
                  <a:lnTo>
                    <a:pt x="2584878" y="4566"/>
                  </a:lnTo>
                  <a:lnTo>
                    <a:pt x="2634132" y="8103"/>
                  </a:lnTo>
                  <a:lnTo>
                    <a:pt x="2683225" y="12637"/>
                  </a:lnTo>
                  <a:lnTo>
                    <a:pt x="2732146" y="18163"/>
                  </a:lnTo>
                  <a:lnTo>
                    <a:pt x="2780879" y="24675"/>
                  </a:lnTo>
                  <a:lnTo>
                    <a:pt x="2829411" y="32167"/>
                  </a:lnTo>
                  <a:lnTo>
                    <a:pt x="2877729" y="40634"/>
                  </a:lnTo>
                  <a:lnTo>
                    <a:pt x="2925818" y="50070"/>
                  </a:lnTo>
                  <a:lnTo>
                    <a:pt x="2973664" y="60468"/>
                  </a:lnTo>
                  <a:lnTo>
                    <a:pt x="3021255" y="71824"/>
                  </a:lnTo>
                  <a:lnTo>
                    <a:pt x="3068576" y="84131"/>
                  </a:lnTo>
                  <a:lnTo>
                    <a:pt x="3115613" y="97384"/>
                  </a:lnTo>
                  <a:lnTo>
                    <a:pt x="3162353" y="111578"/>
                  </a:lnTo>
                  <a:lnTo>
                    <a:pt x="3208781" y="126705"/>
                  </a:lnTo>
                  <a:lnTo>
                    <a:pt x="3254885" y="142761"/>
                  </a:lnTo>
                  <a:lnTo>
                    <a:pt x="3300649" y="159739"/>
                  </a:lnTo>
                  <a:lnTo>
                    <a:pt x="3346062" y="177635"/>
                  </a:lnTo>
                  <a:lnTo>
                    <a:pt x="3391107" y="196442"/>
                  </a:lnTo>
                  <a:lnTo>
                    <a:pt x="3435773" y="216154"/>
                  </a:lnTo>
                  <a:lnTo>
                    <a:pt x="3480044" y="236766"/>
                  </a:lnTo>
                  <a:lnTo>
                    <a:pt x="3523908" y="258272"/>
                  </a:lnTo>
                  <a:lnTo>
                    <a:pt x="3567350" y="280666"/>
                  </a:lnTo>
                  <a:lnTo>
                    <a:pt x="3610357" y="303942"/>
                  </a:lnTo>
                  <a:lnTo>
                    <a:pt x="3652915" y="328095"/>
                  </a:lnTo>
                  <a:lnTo>
                    <a:pt x="3695010" y="353119"/>
                  </a:lnTo>
                  <a:lnTo>
                    <a:pt x="3736628" y="379008"/>
                  </a:lnTo>
                  <a:lnTo>
                    <a:pt x="3777756" y="405757"/>
                  </a:lnTo>
                  <a:lnTo>
                    <a:pt x="3818380" y="433359"/>
                  </a:lnTo>
                  <a:lnTo>
                    <a:pt x="3858485" y="461809"/>
                  </a:lnTo>
                  <a:lnTo>
                    <a:pt x="3898059" y="491101"/>
                  </a:lnTo>
                  <a:lnTo>
                    <a:pt x="3937087" y="521230"/>
                  </a:lnTo>
                  <a:lnTo>
                    <a:pt x="3975555" y="552189"/>
                  </a:lnTo>
                  <a:lnTo>
                    <a:pt x="4013450" y="583973"/>
                  </a:lnTo>
                  <a:lnTo>
                    <a:pt x="4050759" y="616576"/>
                  </a:lnTo>
                  <a:lnTo>
                    <a:pt x="4087466" y="649993"/>
                  </a:lnTo>
                  <a:lnTo>
                    <a:pt x="4123559" y="684217"/>
                  </a:lnTo>
                  <a:lnTo>
                    <a:pt x="4159024" y="719243"/>
                  </a:lnTo>
                  <a:lnTo>
                    <a:pt x="4193774" y="754989"/>
                  </a:lnTo>
                  <a:lnTo>
                    <a:pt x="4227728" y="791369"/>
                  </a:lnTo>
                  <a:lnTo>
                    <a:pt x="4260881" y="828368"/>
                  </a:lnTo>
                  <a:lnTo>
                    <a:pt x="4293227" y="865972"/>
                  </a:lnTo>
                  <a:lnTo>
                    <a:pt x="4324761" y="904168"/>
                  </a:lnTo>
                  <a:lnTo>
                    <a:pt x="4355476" y="942942"/>
                  </a:lnTo>
                  <a:lnTo>
                    <a:pt x="4385368" y="982280"/>
                  </a:lnTo>
                  <a:lnTo>
                    <a:pt x="4414429" y="1022168"/>
                  </a:lnTo>
                  <a:lnTo>
                    <a:pt x="4442655" y="1062592"/>
                  </a:lnTo>
                  <a:lnTo>
                    <a:pt x="4470040" y="1103538"/>
                  </a:lnTo>
                  <a:lnTo>
                    <a:pt x="4496577" y="1144993"/>
                  </a:lnTo>
                  <a:lnTo>
                    <a:pt x="4522262" y="1186942"/>
                  </a:lnTo>
                  <a:lnTo>
                    <a:pt x="4547089" y="1229371"/>
                  </a:lnTo>
                  <a:lnTo>
                    <a:pt x="4571052" y="1272267"/>
                  </a:lnTo>
                  <a:lnTo>
                    <a:pt x="4594145" y="1315615"/>
                  </a:lnTo>
                  <a:lnTo>
                    <a:pt x="4616363" y="1359402"/>
                  </a:lnTo>
                  <a:lnTo>
                    <a:pt x="4637699" y="1403615"/>
                  </a:lnTo>
                  <a:lnTo>
                    <a:pt x="4658148" y="1448238"/>
                  </a:lnTo>
                  <a:lnTo>
                    <a:pt x="4677705" y="1493258"/>
                  </a:lnTo>
                  <a:lnTo>
                    <a:pt x="4696364" y="1538662"/>
                  </a:lnTo>
                  <a:lnTo>
                    <a:pt x="4714118" y="1584434"/>
                  </a:lnTo>
                  <a:lnTo>
                    <a:pt x="4730963" y="1630563"/>
                  </a:lnTo>
                  <a:lnTo>
                    <a:pt x="4746892" y="1677032"/>
                  </a:lnTo>
                  <a:lnTo>
                    <a:pt x="4761901" y="1723829"/>
                  </a:lnTo>
                  <a:lnTo>
                    <a:pt x="4775982" y="1770940"/>
                  </a:lnTo>
                  <a:lnTo>
                    <a:pt x="4789131" y="1818351"/>
                  </a:lnTo>
                  <a:lnTo>
                    <a:pt x="4801341" y="1866048"/>
                  </a:lnTo>
                  <a:lnTo>
                    <a:pt x="4812607" y="1914017"/>
                  </a:lnTo>
                  <a:lnTo>
                    <a:pt x="4822924" y="1962243"/>
                  </a:lnTo>
                  <a:lnTo>
                    <a:pt x="4832285" y="2010714"/>
                  </a:lnTo>
                  <a:lnTo>
                    <a:pt x="4840685" y="2059416"/>
                  </a:lnTo>
                  <a:lnTo>
                    <a:pt x="4848119" y="2108333"/>
                  </a:lnTo>
                  <a:lnTo>
                    <a:pt x="4854579" y="2157454"/>
                  </a:lnTo>
                  <a:lnTo>
                    <a:pt x="4860062" y="2206762"/>
                  </a:lnTo>
                  <a:lnTo>
                    <a:pt x="4864560" y="2256246"/>
                  </a:lnTo>
                  <a:lnTo>
                    <a:pt x="4868069" y="2305890"/>
                  </a:lnTo>
                  <a:lnTo>
                    <a:pt x="4870582" y="2355682"/>
                  </a:lnTo>
                  <a:lnTo>
                    <a:pt x="4872094" y="2405606"/>
                  </a:lnTo>
                  <a:lnTo>
                    <a:pt x="4872599" y="2455649"/>
                  </a:lnTo>
                  <a:lnTo>
                    <a:pt x="4872137" y="2503975"/>
                  </a:lnTo>
                  <a:lnTo>
                    <a:pt x="4870756" y="2552074"/>
                  </a:lnTo>
                  <a:lnTo>
                    <a:pt x="4868464" y="2599938"/>
                  </a:lnTo>
                  <a:lnTo>
                    <a:pt x="4865270" y="2647557"/>
                  </a:lnTo>
                  <a:lnTo>
                    <a:pt x="4861182" y="2694924"/>
                  </a:lnTo>
                  <a:lnTo>
                    <a:pt x="4856209" y="2742030"/>
                  </a:lnTo>
                  <a:lnTo>
                    <a:pt x="4850359" y="2788867"/>
                  </a:lnTo>
                  <a:lnTo>
                    <a:pt x="4843641" y="2835425"/>
                  </a:lnTo>
                  <a:lnTo>
                    <a:pt x="4836063" y="2881697"/>
                  </a:lnTo>
                  <a:lnTo>
                    <a:pt x="4827634" y="2927674"/>
                  </a:lnTo>
                  <a:lnTo>
                    <a:pt x="4818362" y="2973347"/>
                  </a:lnTo>
                  <a:lnTo>
                    <a:pt x="4808255" y="3018707"/>
                  </a:lnTo>
                  <a:lnTo>
                    <a:pt x="4797323" y="3063748"/>
                  </a:lnTo>
                  <a:lnTo>
                    <a:pt x="4785572" y="3108459"/>
                  </a:lnTo>
                  <a:lnTo>
                    <a:pt x="4773013" y="3152832"/>
                  </a:lnTo>
                  <a:lnTo>
                    <a:pt x="4759654" y="3196858"/>
                  </a:lnTo>
                  <a:lnTo>
                    <a:pt x="4745502" y="3240530"/>
                  </a:lnTo>
                  <a:lnTo>
                    <a:pt x="4730567" y="3283839"/>
                  </a:lnTo>
                  <a:lnTo>
                    <a:pt x="4714856" y="3326776"/>
                  </a:lnTo>
                  <a:lnTo>
                    <a:pt x="4698379" y="3369332"/>
                  </a:lnTo>
                  <a:lnTo>
                    <a:pt x="4681143" y="3411499"/>
                  </a:lnTo>
                  <a:lnTo>
                    <a:pt x="4663158" y="3453269"/>
                  </a:lnTo>
                  <a:lnTo>
                    <a:pt x="4644431" y="3494633"/>
                  </a:lnTo>
                  <a:lnTo>
                    <a:pt x="4624971" y="3535582"/>
                  </a:lnTo>
                  <a:lnTo>
                    <a:pt x="4604787" y="3576108"/>
                  </a:lnTo>
                  <a:lnTo>
                    <a:pt x="4583887" y="3616203"/>
                  </a:lnTo>
                  <a:lnTo>
                    <a:pt x="4562280" y="3655857"/>
                  </a:lnTo>
                  <a:lnTo>
                    <a:pt x="4539973" y="3695063"/>
                  </a:lnTo>
                  <a:lnTo>
                    <a:pt x="4516976" y="3733812"/>
                  </a:lnTo>
                  <a:lnTo>
                    <a:pt x="4493297" y="3772094"/>
                  </a:lnTo>
                  <a:lnTo>
                    <a:pt x="4468944" y="3809903"/>
                  </a:lnTo>
                  <a:lnTo>
                    <a:pt x="4443926" y="3847229"/>
                  </a:lnTo>
                  <a:lnTo>
                    <a:pt x="4418251" y="3884063"/>
                  </a:lnTo>
                  <a:lnTo>
                    <a:pt x="4391928" y="3920398"/>
                  </a:lnTo>
                  <a:lnTo>
                    <a:pt x="4364966" y="3956224"/>
                  </a:lnTo>
                  <a:lnTo>
                    <a:pt x="4337372" y="3991533"/>
                  </a:lnTo>
                  <a:lnTo>
                    <a:pt x="4309155" y="4026317"/>
                  </a:lnTo>
                  <a:lnTo>
                    <a:pt x="4280324" y="4060567"/>
                  </a:lnTo>
                  <a:lnTo>
                    <a:pt x="4250886" y="4094274"/>
                  </a:lnTo>
                  <a:lnTo>
                    <a:pt x="4220852" y="4127431"/>
                  </a:lnTo>
                  <a:lnTo>
                    <a:pt x="4190228" y="4160028"/>
                  </a:lnTo>
                  <a:lnTo>
                    <a:pt x="4159024" y="4192056"/>
                  </a:lnTo>
                  <a:lnTo>
                    <a:pt x="4127247" y="4223508"/>
                  </a:lnTo>
                  <a:lnTo>
                    <a:pt x="4094907" y="4254375"/>
                  </a:lnTo>
                  <a:lnTo>
                    <a:pt x="4062012" y="4284648"/>
                  </a:lnTo>
                  <a:lnTo>
                    <a:pt x="4028571" y="4314319"/>
                  </a:lnTo>
                  <a:lnTo>
                    <a:pt x="3994591" y="4343380"/>
                  </a:lnTo>
                  <a:lnTo>
                    <a:pt x="3960081" y="4371821"/>
                  </a:lnTo>
                  <a:lnTo>
                    <a:pt x="3925050" y="4399634"/>
                  </a:lnTo>
                  <a:lnTo>
                    <a:pt x="3889506" y="4426811"/>
                  </a:lnTo>
                  <a:lnTo>
                    <a:pt x="3853458" y="4453343"/>
                  </a:lnTo>
                  <a:lnTo>
                    <a:pt x="3816913" y="4479221"/>
                  </a:lnTo>
                  <a:lnTo>
                    <a:pt x="3779882" y="4504438"/>
                  </a:lnTo>
                  <a:lnTo>
                    <a:pt x="3742371" y="4528984"/>
                  </a:lnTo>
                  <a:lnTo>
                    <a:pt x="3704390" y="4552852"/>
                  </a:lnTo>
                  <a:lnTo>
                    <a:pt x="3665947" y="4576031"/>
                  </a:lnTo>
                  <a:lnTo>
                    <a:pt x="3627050" y="4598515"/>
                  </a:lnTo>
                  <a:lnTo>
                    <a:pt x="3587708" y="4620294"/>
                  </a:lnTo>
                  <a:lnTo>
                    <a:pt x="3547929" y="4641360"/>
                  </a:lnTo>
                  <a:lnTo>
                    <a:pt x="3507722" y="4661704"/>
                  </a:lnTo>
                  <a:lnTo>
                    <a:pt x="3467096" y="4681319"/>
                  </a:lnTo>
                  <a:lnTo>
                    <a:pt x="3426058" y="4700194"/>
                  </a:lnTo>
                  <a:lnTo>
                    <a:pt x="3384617" y="4718322"/>
                  </a:lnTo>
                  <a:lnTo>
                    <a:pt x="3342782" y="4735695"/>
                  </a:lnTo>
                  <a:lnTo>
                    <a:pt x="3300561" y="4752303"/>
                  </a:lnTo>
                  <a:lnTo>
                    <a:pt x="3257963" y="4768138"/>
                  </a:lnTo>
                  <a:lnTo>
                    <a:pt x="3214996" y="4783193"/>
                  </a:lnTo>
                  <a:lnTo>
                    <a:pt x="3171668" y="4797457"/>
                  </a:lnTo>
                  <a:lnTo>
                    <a:pt x="3127988" y="4810922"/>
                  </a:lnTo>
                  <a:lnTo>
                    <a:pt x="3083965" y="4823581"/>
                  </a:lnTo>
                  <a:lnTo>
                    <a:pt x="3039606" y="4835425"/>
                  </a:lnTo>
                  <a:lnTo>
                    <a:pt x="2994921" y="4846444"/>
                  </a:lnTo>
                  <a:lnTo>
                    <a:pt x="2949917" y="4856631"/>
                  </a:lnTo>
                  <a:lnTo>
                    <a:pt x="2904604" y="4865977"/>
                  </a:lnTo>
                  <a:lnTo>
                    <a:pt x="2858990" y="4874473"/>
                  </a:lnTo>
                  <a:lnTo>
                    <a:pt x="2813083" y="4882111"/>
                  </a:lnTo>
                  <a:lnTo>
                    <a:pt x="2766891" y="4888882"/>
                  </a:lnTo>
                  <a:lnTo>
                    <a:pt x="2720424" y="4894779"/>
                  </a:lnTo>
                  <a:lnTo>
                    <a:pt x="2673689" y="4899791"/>
                  </a:lnTo>
                  <a:lnTo>
                    <a:pt x="2626695" y="4903911"/>
                  </a:lnTo>
                  <a:lnTo>
                    <a:pt x="2579451" y="4907131"/>
                  </a:lnTo>
                  <a:lnTo>
                    <a:pt x="2531964" y="4909441"/>
                  </a:lnTo>
                  <a:lnTo>
                    <a:pt x="2484244" y="4910833"/>
                  </a:lnTo>
                  <a:lnTo>
                    <a:pt x="2436299" y="4911299"/>
                  </a:lnTo>
                  <a:lnTo>
                    <a:pt x="2388355" y="4910833"/>
                  </a:lnTo>
                  <a:lnTo>
                    <a:pt x="2340635" y="4909441"/>
                  </a:lnTo>
                  <a:lnTo>
                    <a:pt x="2293148" y="4907131"/>
                  </a:lnTo>
                  <a:lnTo>
                    <a:pt x="2245904" y="4903911"/>
                  </a:lnTo>
                  <a:lnTo>
                    <a:pt x="2198910" y="4899791"/>
                  </a:lnTo>
                  <a:lnTo>
                    <a:pt x="2152175" y="4894779"/>
                  </a:lnTo>
                  <a:lnTo>
                    <a:pt x="2105708" y="4888882"/>
                  </a:lnTo>
                  <a:lnTo>
                    <a:pt x="2059516" y="4882111"/>
                  </a:lnTo>
                  <a:lnTo>
                    <a:pt x="2013609" y="4874473"/>
                  </a:lnTo>
                  <a:lnTo>
                    <a:pt x="1967995" y="4865977"/>
                  </a:lnTo>
                  <a:lnTo>
                    <a:pt x="1922682" y="4856631"/>
                  </a:lnTo>
                  <a:lnTo>
                    <a:pt x="1877678" y="4846444"/>
                  </a:lnTo>
                  <a:lnTo>
                    <a:pt x="1832993" y="4835425"/>
                  </a:lnTo>
                  <a:lnTo>
                    <a:pt x="1788634" y="4823581"/>
                  </a:lnTo>
                  <a:lnTo>
                    <a:pt x="1744611" y="4810922"/>
                  </a:lnTo>
                  <a:lnTo>
                    <a:pt x="1700931" y="4797457"/>
                  </a:lnTo>
                  <a:lnTo>
                    <a:pt x="1657603" y="4783193"/>
                  </a:lnTo>
                  <a:lnTo>
                    <a:pt x="1614636" y="4768138"/>
                  </a:lnTo>
                  <a:lnTo>
                    <a:pt x="1572038" y="4752303"/>
                  </a:lnTo>
                  <a:lnTo>
                    <a:pt x="1529817" y="4735695"/>
                  </a:lnTo>
                  <a:lnTo>
                    <a:pt x="1487982" y="4718322"/>
                  </a:lnTo>
                  <a:lnTo>
                    <a:pt x="1446541" y="4700194"/>
                  </a:lnTo>
                  <a:lnTo>
                    <a:pt x="1405503" y="4681319"/>
                  </a:lnTo>
                  <a:lnTo>
                    <a:pt x="1364876" y="4661704"/>
                  </a:lnTo>
                  <a:lnTo>
                    <a:pt x="1324670" y="4641360"/>
                  </a:lnTo>
                  <a:lnTo>
                    <a:pt x="1284891" y="4620294"/>
                  </a:lnTo>
                  <a:lnTo>
                    <a:pt x="1245549" y="4598515"/>
                  </a:lnTo>
                  <a:lnTo>
                    <a:pt x="1206652" y="4576031"/>
                  </a:lnTo>
                  <a:lnTo>
                    <a:pt x="1168209" y="4552852"/>
                  </a:lnTo>
                  <a:lnTo>
                    <a:pt x="1130228" y="4528984"/>
                  </a:lnTo>
                  <a:lnTo>
                    <a:pt x="1092717" y="4504438"/>
                  </a:lnTo>
                  <a:lnTo>
                    <a:pt x="1055686" y="4479221"/>
                  </a:lnTo>
                  <a:lnTo>
                    <a:pt x="1019141" y="4453343"/>
                  </a:lnTo>
                  <a:lnTo>
                    <a:pt x="983093" y="4426811"/>
                  </a:lnTo>
                  <a:lnTo>
                    <a:pt x="947549" y="4399634"/>
                  </a:lnTo>
                  <a:lnTo>
                    <a:pt x="912518" y="4371821"/>
                  </a:lnTo>
                  <a:lnTo>
                    <a:pt x="878008" y="4343380"/>
                  </a:lnTo>
                  <a:lnTo>
                    <a:pt x="844028" y="4314319"/>
                  </a:lnTo>
                  <a:lnTo>
                    <a:pt x="810587" y="4284648"/>
                  </a:lnTo>
                  <a:lnTo>
                    <a:pt x="777691" y="4254375"/>
                  </a:lnTo>
                  <a:lnTo>
                    <a:pt x="745352" y="4223508"/>
                  </a:lnTo>
                  <a:lnTo>
                    <a:pt x="713575" y="4192056"/>
                  </a:lnTo>
                  <a:lnTo>
                    <a:pt x="682371" y="4160028"/>
                  </a:lnTo>
                  <a:lnTo>
                    <a:pt x="651747" y="4127431"/>
                  </a:lnTo>
                  <a:lnTo>
                    <a:pt x="621713" y="4094274"/>
                  </a:lnTo>
                  <a:lnTo>
                    <a:pt x="592275" y="4060567"/>
                  </a:lnTo>
                  <a:lnTo>
                    <a:pt x="563444" y="4026317"/>
                  </a:lnTo>
                  <a:lnTo>
                    <a:pt x="535227" y="3991533"/>
                  </a:lnTo>
                  <a:lnTo>
                    <a:pt x="507633" y="3956224"/>
                  </a:lnTo>
                  <a:lnTo>
                    <a:pt x="480670" y="3920398"/>
                  </a:lnTo>
                  <a:lnTo>
                    <a:pt x="454348" y="3884063"/>
                  </a:lnTo>
                  <a:lnTo>
                    <a:pt x="428673" y="3847229"/>
                  </a:lnTo>
                  <a:lnTo>
                    <a:pt x="403655" y="3809903"/>
                  </a:lnTo>
                  <a:lnTo>
                    <a:pt x="379302" y="3772094"/>
                  </a:lnTo>
                  <a:lnTo>
                    <a:pt x="355623" y="3733812"/>
                  </a:lnTo>
                  <a:lnTo>
                    <a:pt x="332626" y="3695063"/>
                  </a:lnTo>
                  <a:lnTo>
                    <a:pt x="310319" y="3655857"/>
                  </a:lnTo>
                  <a:lnTo>
                    <a:pt x="288712" y="3616203"/>
                  </a:lnTo>
                  <a:lnTo>
                    <a:pt x="267812" y="3576108"/>
                  </a:lnTo>
                  <a:lnTo>
                    <a:pt x="247628" y="3535582"/>
                  </a:lnTo>
                  <a:lnTo>
                    <a:pt x="228168" y="3494633"/>
                  </a:lnTo>
                  <a:lnTo>
                    <a:pt x="209441" y="3453269"/>
                  </a:lnTo>
                  <a:lnTo>
                    <a:pt x="191456" y="3411499"/>
                  </a:lnTo>
                  <a:lnTo>
                    <a:pt x="174220" y="3369332"/>
                  </a:lnTo>
                  <a:lnTo>
                    <a:pt x="157743" y="3326776"/>
                  </a:lnTo>
                  <a:lnTo>
                    <a:pt x="142032" y="3283839"/>
                  </a:lnTo>
                  <a:lnTo>
                    <a:pt x="127097" y="3240530"/>
                  </a:lnTo>
                  <a:lnTo>
                    <a:pt x="112945" y="3196858"/>
                  </a:lnTo>
                  <a:lnTo>
                    <a:pt x="99586" y="3152832"/>
                  </a:lnTo>
                  <a:lnTo>
                    <a:pt x="87026" y="3108459"/>
                  </a:lnTo>
                  <a:lnTo>
                    <a:pt x="75276" y="3063748"/>
                  </a:lnTo>
                  <a:lnTo>
                    <a:pt x="64344" y="3018707"/>
                  </a:lnTo>
                  <a:lnTo>
                    <a:pt x="54237" y="2973347"/>
                  </a:lnTo>
                  <a:lnTo>
                    <a:pt x="44965" y="2927674"/>
                  </a:lnTo>
                  <a:lnTo>
                    <a:pt x="36536" y="2881697"/>
                  </a:lnTo>
                  <a:lnTo>
                    <a:pt x="28958" y="2835425"/>
                  </a:lnTo>
                  <a:lnTo>
                    <a:pt x="22240" y="2788867"/>
                  </a:lnTo>
                  <a:lnTo>
                    <a:pt x="16390" y="2742030"/>
                  </a:lnTo>
                  <a:lnTo>
                    <a:pt x="11417" y="2694924"/>
                  </a:lnTo>
                  <a:lnTo>
                    <a:pt x="7329" y="2647557"/>
                  </a:lnTo>
                  <a:lnTo>
                    <a:pt x="4135" y="2599938"/>
                  </a:lnTo>
                  <a:lnTo>
                    <a:pt x="1843" y="2552074"/>
                  </a:lnTo>
                  <a:lnTo>
                    <a:pt x="462" y="2503975"/>
                  </a:lnTo>
                  <a:lnTo>
                    <a:pt x="0" y="245564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312673" y="1372515"/>
            <a:ext cx="238569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471805">
              <a:lnSpc>
                <a:spcPct val="100000"/>
              </a:lnSpc>
              <a:spcBef>
                <a:spcPts val="100"/>
              </a:spcBef>
            </a:pPr>
            <a:r>
              <a:rPr dirty="0" sz="2000"/>
              <a:t>#1</a:t>
            </a:r>
            <a:r>
              <a:rPr dirty="0" sz="2000" spc="-35"/>
              <a:t> </a:t>
            </a:r>
            <a:r>
              <a:rPr dirty="0" sz="2000" spc="-10"/>
              <a:t>Principle</a:t>
            </a:r>
            <a:r>
              <a:rPr dirty="0" sz="2000" spc="500"/>
              <a:t> </a:t>
            </a:r>
            <a:r>
              <a:rPr dirty="0" sz="2000"/>
              <a:t>Self</a:t>
            </a:r>
            <a:r>
              <a:rPr dirty="0" sz="2000" spc="-35"/>
              <a:t> </a:t>
            </a:r>
            <a:r>
              <a:rPr dirty="0" sz="2000"/>
              <a:t>examine</a:t>
            </a:r>
            <a:r>
              <a:rPr dirty="0" sz="2000" spc="-25"/>
              <a:t> </a:t>
            </a:r>
            <a:r>
              <a:rPr dirty="0" sz="2000"/>
              <a:t>for</a:t>
            </a:r>
            <a:r>
              <a:rPr dirty="0" sz="2000" spc="-20"/>
              <a:t> </a:t>
            </a:r>
            <a:r>
              <a:rPr dirty="0" sz="2000" spc="-25"/>
              <a:t>an</a:t>
            </a:r>
            <a:endParaRPr sz="2000"/>
          </a:p>
          <a:p>
            <a:pPr marL="700405">
              <a:lnSpc>
                <a:spcPct val="100000"/>
              </a:lnSpc>
            </a:pPr>
            <a:r>
              <a:rPr dirty="0" sz="2000" spc="-10"/>
              <a:t>agenda</a:t>
            </a:r>
            <a:endParaRPr sz="2000"/>
          </a:p>
        </p:txBody>
      </p:sp>
      <p:sp>
        <p:nvSpPr>
          <p:cNvPr id="10" name="object 10" descr=""/>
          <p:cNvSpPr txBox="1"/>
          <p:nvPr/>
        </p:nvSpPr>
        <p:spPr>
          <a:xfrm>
            <a:off x="1102705" y="2287931"/>
            <a:ext cx="2894330" cy="1128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5145" indent="-367030">
              <a:lnSpc>
                <a:spcPct val="100000"/>
              </a:lnSpc>
              <a:spcBef>
                <a:spcPts val="100"/>
              </a:spcBef>
              <a:buFont typeface="Arial"/>
              <a:buChar char="●"/>
              <a:tabLst>
                <a:tab pos="525145" algn="l"/>
              </a:tabLst>
            </a:pPr>
            <a:r>
              <a:rPr dirty="0" sz="1800">
                <a:solidFill>
                  <a:srgbClr val="0000FF"/>
                </a:solidFill>
                <a:latin typeface="Century Gothic"/>
                <a:cs typeface="Century Gothic"/>
              </a:rPr>
              <a:t>Positionality</a:t>
            </a:r>
            <a:r>
              <a:rPr dirty="0" sz="1800" spc="-6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800" spc="-6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0000FF"/>
                </a:solidFill>
                <a:latin typeface="Century Gothic"/>
                <a:cs typeface="Century Gothic"/>
              </a:rPr>
              <a:t>self</a:t>
            </a:r>
            <a:endParaRPr sz="1800">
              <a:latin typeface="Century Gothic"/>
              <a:cs typeface="Century Gothic"/>
            </a:endParaRPr>
          </a:p>
          <a:p>
            <a:pPr marL="1109980">
              <a:lnSpc>
                <a:spcPct val="100000"/>
              </a:lnSpc>
              <a:spcBef>
                <a:spcPts val="15"/>
              </a:spcBef>
            </a:pPr>
            <a:r>
              <a:rPr dirty="0" sz="1800" spc="-10">
                <a:solidFill>
                  <a:srgbClr val="0000FF"/>
                </a:solidFill>
                <a:latin typeface="Century Gothic"/>
                <a:cs typeface="Century Gothic"/>
              </a:rPr>
              <a:t>reflection</a:t>
            </a:r>
            <a:endParaRPr sz="1800">
              <a:latin typeface="Century Gothic"/>
              <a:cs typeface="Century Gothic"/>
            </a:endParaRPr>
          </a:p>
          <a:p>
            <a:pPr marL="379095" indent="-366395">
              <a:lnSpc>
                <a:spcPct val="100000"/>
              </a:lnSpc>
              <a:spcBef>
                <a:spcPts val="15"/>
              </a:spcBef>
              <a:buFont typeface="Arial"/>
              <a:buChar char="●"/>
              <a:tabLst>
                <a:tab pos="379095" algn="l"/>
              </a:tabLst>
            </a:pPr>
            <a:r>
              <a:rPr dirty="0" sz="1800">
                <a:solidFill>
                  <a:srgbClr val="0000FF"/>
                </a:solidFill>
                <a:latin typeface="Century Gothic"/>
                <a:cs typeface="Century Gothic"/>
              </a:rPr>
              <a:t>Wheel</a:t>
            </a:r>
            <a:r>
              <a:rPr dirty="0" sz="18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00FF"/>
                </a:solidFill>
                <a:latin typeface="Century Gothic"/>
                <a:cs typeface="Century Gothic"/>
              </a:rPr>
              <a:t>of</a:t>
            </a:r>
            <a:r>
              <a:rPr dirty="0" sz="18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00FF"/>
                </a:solidFill>
                <a:latin typeface="Century Gothic"/>
                <a:cs typeface="Century Gothic"/>
              </a:rPr>
              <a:t>privilege</a:t>
            </a:r>
            <a:r>
              <a:rPr dirty="0" sz="18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endParaRPr sz="1800">
              <a:latin typeface="Century Gothic"/>
              <a:cs typeface="Century Gothic"/>
            </a:endParaRPr>
          </a:p>
          <a:p>
            <a:pPr marL="1275080">
              <a:lnSpc>
                <a:spcPct val="100000"/>
              </a:lnSpc>
              <a:spcBef>
                <a:spcPts val="15"/>
              </a:spcBef>
            </a:pPr>
            <a:r>
              <a:rPr dirty="0" sz="1800" spc="-10">
                <a:solidFill>
                  <a:srgbClr val="0000FF"/>
                </a:solidFill>
                <a:latin typeface="Century Gothic"/>
                <a:cs typeface="Century Gothic"/>
              </a:rPr>
              <a:t>power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958000" y="93950"/>
            <a:ext cx="4932680" cy="3787775"/>
            <a:chOff x="1958000" y="93950"/>
            <a:chExt cx="4932680" cy="3787775"/>
          </a:xfrm>
        </p:grpSpPr>
        <p:sp>
          <p:nvSpPr>
            <p:cNvPr id="4" name="object 4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1088119" y="3635279"/>
                  </a:move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2536511" y="730758"/>
                  </a:move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1920" marR="5080" indent="-109855">
              <a:lnSpc>
                <a:spcPct val="100699"/>
              </a:lnSpc>
              <a:spcBef>
                <a:spcPts val="70"/>
              </a:spcBef>
            </a:pPr>
            <a:r>
              <a:rPr dirty="0" spc="-10"/>
              <a:t>TABLE </a:t>
            </a:r>
            <a:r>
              <a:rPr dirty="0" spc="-20"/>
              <a:t>TALK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3075" y="4021975"/>
            <a:ext cx="1508249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474300" y="236775"/>
            <a:ext cx="7400925" cy="3587115"/>
            <a:chOff x="1474300" y="236775"/>
            <a:chExt cx="7400925" cy="3587115"/>
          </a:xfrm>
        </p:grpSpPr>
        <p:sp>
          <p:nvSpPr>
            <p:cNvPr id="4" name="object 4" descr=""/>
            <p:cNvSpPr/>
            <p:nvPr/>
          </p:nvSpPr>
          <p:spPr>
            <a:xfrm>
              <a:off x="1531450" y="293925"/>
              <a:ext cx="7286625" cy="3467100"/>
            </a:xfrm>
            <a:custGeom>
              <a:avLst/>
              <a:gdLst/>
              <a:ahLst/>
              <a:cxnLst/>
              <a:rect l="l" t="t" r="r" b="b"/>
              <a:pathLst>
                <a:path w="7286625" h="3467100">
                  <a:moveTo>
                    <a:pt x="4147703" y="12699"/>
                  </a:moveTo>
                  <a:lnTo>
                    <a:pt x="3138396" y="12699"/>
                  </a:lnTo>
                  <a:lnTo>
                    <a:pt x="3200414" y="0"/>
                  </a:lnTo>
                  <a:lnTo>
                    <a:pt x="4085685" y="0"/>
                  </a:lnTo>
                  <a:lnTo>
                    <a:pt x="4147703" y="12699"/>
                  </a:lnTo>
                  <a:close/>
                </a:path>
                <a:path w="7286625" h="3467100">
                  <a:moveTo>
                    <a:pt x="4270738" y="25399"/>
                  </a:moveTo>
                  <a:lnTo>
                    <a:pt x="3015361" y="25399"/>
                  </a:lnTo>
                  <a:lnTo>
                    <a:pt x="3076708" y="12699"/>
                  </a:lnTo>
                  <a:lnTo>
                    <a:pt x="4209391" y="12699"/>
                  </a:lnTo>
                  <a:lnTo>
                    <a:pt x="4270738" y="25399"/>
                  </a:lnTo>
                  <a:close/>
                </a:path>
                <a:path w="7286625" h="3467100">
                  <a:moveTo>
                    <a:pt x="4452650" y="38099"/>
                  </a:moveTo>
                  <a:lnTo>
                    <a:pt x="2833448" y="38099"/>
                  </a:lnTo>
                  <a:lnTo>
                    <a:pt x="2893722" y="25399"/>
                  </a:lnTo>
                  <a:lnTo>
                    <a:pt x="4392377" y="25399"/>
                  </a:lnTo>
                  <a:lnTo>
                    <a:pt x="4452650" y="38099"/>
                  </a:lnTo>
                  <a:close/>
                </a:path>
                <a:path w="7286625" h="3467100">
                  <a:moveTo>
                    <a:pt x="4631178" y="63499"/>
                  </a:moveTo>
                  <a:lnTo>
                    <a:pt x="2654921" y="63499"/>
                  </a:lnTo>
                  <a:lnTo>
                    <a:pt x="2773551" y="38099"/>
                  </a:lnTo>
                  <a:lnTo>
                    <a:pt x="4512548" y="38099"/>
                  </a:lnTo>
                  <a:lnTo>
                    <a:pt x="4631178" y="63499"/>
                  </a:lnTo>
                  <a:close/>
                </a:path>
                <a:path w="7286625" h="3467100">
                  <a:moveTo>
                    <a:pt x="4806077" y="88899"/>
                  </a:moveTo>
                  <a:lnTo>
                    <a:pt x="2480022" y="88899"/>
                  </a:lnTo>
                  <a:lnTo>
                    <a:pt x="2596206" y="63499"/>
                  </a:lnTo>
                  <a:lnTo>
                    <a:pt x="4689893" y="63499"/>
                  </a:lnTo>
                  <a:lnTo>
                    <a:pt x="4806077" y="88899"/>
                  </a:lnTo>
                  <a:close/>
                </a:path>
                <a:path w="7286625" h="3467100">
                  <a:moveTo>
                    <a:pt x="5033210" y="3340099"/>
                  </a:moveTo>
                  <a:lnTo>
                    <a:pt x="2252889" y="3340099"/>
                  </a:lnTo>
                  <a:lnTo>
                    <a:pt x="1770004" y="3225799"/>
                  </a:lnTo>
                  <a:lnTo>
                    <a:pt x="1718968" y="3200399"/>
                  </a:lnTo>
                  <a:lnTo>
                    <a:pt x="1569236" y="3162299"/>
                  </a:lnTo>
                  <a:lnTo>
                    <a:pt x="1520481" y="3136899"/>
                  </a:lnTo>
                  <a:lnTo>
                    <a:pt x="1424758" y="3111499"/>
                  </a:lnTo>
                  <a:lnTo>
                    <a:pt x="1377808" y="3086099"/>
                  </a:lnTo>
                  <a:lnTo>
                    <a:pt x="1331479" y="3073399"/>
                  </a:lnTo>
                  <a:lnTo>
                    <a:pt x="1285778" y="3047999"/>
                  </a:lnTo>
                  <a:lnTo>
                    <a:pt x="1196299" y="3022599"/>
                  </a:lnTo>
                  <a:lnTo>
                    <a:pt x="1109445" y="2971799"/>
                  </a:lnTo>
                  <a:lnTo>
                    <a:pt x="1067024" y="2959099"/>
                  </a:lnTo>
                  <a:lnTo>
                    <a:pt x="1025287" y="2933699"/>
                  </a:lnTo>
                  <a:lnTo>
                    <a:pt x="984241" y="2920999"/>
                  </a:lnTo>
                  <a:lnTo>
                    <a:pt x="943897" y="2895599"/>
                  </a:lnTo>
                  <a:lnTo>
                    <a:pt x="904263" y="2870199"/>
                  </a:lnTo>
                  <a:lnTo>
                    <a:pt x="865348" y="2857499"/>
                  </a:lnTo>
                  <a:lnTo>
                    <a:pt x="827162" y="2832099"/>
                  </a:lnTo>
                  <a:lnTo>
                    <a:pt x="789713" y="2806699"/>
                  </a:lnTo>
                  <a:lnTo>
                    <a:pt x="753010" y="2781299"/>
                  </a:lnTo>
                  <a:lnTo>
                    <a:pt x="717062" y="2768599"/>
                  </a:lnTo>
                  <a:lnTo>
                    <a:pt x="681879" y="2743199"/>
                  </a:lnTo>
                  <a:lnTo>
                    <a:pt x="647469" y="2717799"/>
                  </a:lnTo>
                  <a:lnTo>
                    <a:pt x="613842" y="2692399"/>
                  </a:lnTo>
                  <a:lnTo>
                    <a:pt x="581006" y="2666999"/>
                  </a:lnTo>
                  <a:lnTo>
                    <a:pt x="548971" y="2641599"/>
                  </a:lnTo>
                  <a:lnTo>
                    <a:pt x="517746" y="2628899"/>
                  </a:lnTo>
                  <a:lnTo>
                    <a:pt x="487338" y="2603499"/>
                  </a:lnTo>
                  <a:lnTo>
                    <a:pt x="457759" y="2578099"/>
                  </a:lnTo>
                  <a:lnTo>
                    <a:pt x="429016" y="2552699"/>
                  </a:lnTo>
                  <a:lnTo>
                    <a:pt x="374076" y="2501899"/>
                  </a:lnTo>
                  <a:lnTo>
                    <a:pt x="322591" y="2451099"/>
                  </a:lnTo>
                  <a:lnTo>
                    <a:pt x="298167" y="2412999"/>
                  </a:lnTo>
                  <a:lnTo>
                    <a:pt x="274634" y="2387599"/>
                  </a:lnTo>
                  <a:lnTo>
                    <a:pt x="230275" y="2336799"/>
                  </a:lnTo>
                  <a:lnTo>
                    <a:pt x="189589" y="2285999"/>
                  </a:lnTo>
                  <a:lnTo>
                    <a:pt x="152646" y="2235199"/>
                  </a:lnTo>
                  <a:lnTo>
                    <a:pt x="135601" y="2197099"/>
                  </a:lnTo>
                  <a:lnTo>
                    <a:pt x="119519" y="2171699"/>
                  </a:lnTo>
                  <a:lnTo>
                    <a:pt x="104409" y="2146299"/>
                  </a:lnTo>
                  <a:lnTo>
                    <a:pt x="90281" y="2120899"/>
                  </a:lnTo>
                  <a:lnTo>
                    <a:pt x="77142" y="2082799"/>
                  </a:lnTo>
                  <a:lnTo>
                    <a:pt x="65003" y="2057399"/>
                  </a:lnTo>
                  <a:lnTo>
                    <a:pt x="53872" y="2031999"/>
                  </a:lnTo>
                  <a:lnTo>
                    <a:pt x="43758" y="1993899"/>
                  </a:lnTo>
                  <a:lnTo>
                    <a:pt x="34670" y="1968499"/>
                  </a:lnTo>
                  <a:lnTo>
                    <a:pt x="26618" y="1943099"/>
                  </a:lnTo>
                  <a:lnTo>
                    <a:pt x="19610" y="1904999"/>
                  </a:lnTo>
                  <a:lnTo>
                    <a:pt x="13656" y="1879599"/>
                  </a:lnTo>
                  <a:lnTo>
                    <a:pt x="8764" y="1854199"/>
                  </a:lnTo>
                  <a:lnTo>
                    <a:pt x="4943" y="1816099"/>
                  </a:lnTo>
                  <a:lnTo>
                    <a:pt x="2203" y="1790699"/>
                  </a:lnTo>
                  <a:lnTo>
                    <a:pt x="552" y="1765299"/>
                  </a:lnTo>
                  <a:lnTo>
                    <a:pt x="0" y="1727199"/>
                  </a:lnTo>
                  <a:lnTo>
                    <a:pt x="552" y="1701799"/>
                  </a:lnTo>
                  <a:lnTo>
                    <a:pt x="2203" y="1663699"/>
                  </a:lnTo>
                  <a:lnTo>
                    <a:pt x="4943" y="1638299"/>
                  </a:lnTo>
                  <a:lnTo>
                    <a:pt x="8764" y="1612899"/>
                  </a:lnTo>
                  <a:lnTo>
                    <a:pt x="13656" y="1574799"/>
                  </a:lnTo>
                  <a:lnTo>
                    <a:pt x="19610" y="1549399"/>
                  </a:lnTo>
                  <a:lnTo>
                    <a:pt x="26618" y="1523999"/>
                  </a:lnTo>
                  <a:lnTo>
                    <a:pt x="34670" y="1485899"/>
                  </a:lnTo>
                  <a:lnTo>
                    <a:pt x="43758" y="1460499"/>
                  </a:lnTo>
                  <a:lnTo>
                    <a:pt x="53872" y="1435099"/>
                  </a:lnTo>
                  <a:lnTo>
                    <a:pt x="65003" y="1396999"/>
                  </a:lnTo>
                  <a:lnTo>
                    <a:pt x="77142" y="1371599"/>
                  </a:lnTo>
                  <a:lnTo>
                    <a:pt x="90281" y="1346199"/>
                  </a:lnTo>
                  <a:lnTo>
                    <a:pt x="104409" y="1320799"/>
                  </a:lnTo>
                  <a:lnTo>
                    <a:pt x="119519" y="1282699"/>
                  </a:lnTo>
                  <a:lnTo>
                    <a:pt x="135601" y="1257299"/>
                  </a:lnTo>
                  <a:lnTo>
                    <a:pt x="152646" y="1231899"/>
                  </a:lnTo>
                  <a:lnTo>
                    <a:pt x="170645" y="1206499"/>
                  </a:lnTo>
                  <a:lnTo>
                    <a:pt x="189589" y="1181099"/>
                  </a:lnTo>
                  <a:lnTo>
                    <a:pt x="209468" y="1142999"/>
                  </a:lnTo>
                  <a:lnTo>
                    <a:pt x="252000" y="1092199"/>
                  </a:lnTo>
                  <a:lnTo>
                    <a:pt x="298167" y="1041399"/>
                  </a:lnTo>
                  <a:lnTo>
                    <a:pt x="347897" y="990599"/>
                  </a:lnTo>
                  <a:lnTo>
                    <a:pt x="401119" y="939799"/>
                  </a:lnTo>
                  <a:lnTo>
                    <a:pt x="457759" y="888999"/>
                  </a:lnTo>
                  <a:lnTo>
                    <a:pt x="487338" y="863599"/>
                  </a:lnTo>
                  <a:lnTo>
                    <a:pt x="517746" y="838199"/>
                  </a:lnTo>
                  <a:lnTo>
                    <a:pt x="548971" y="812799"/>
                  </a:lnTo>
                  <a:lnTo>
                    <a:pt x="581006" y="787399"/>
                  </a:lnTo>
                  <a:lnTo>
                    <a:pt x="613842" y="761999"/>
                  </a:lnTo>
                  <a:lnTo>
                    <a:pt x="647469" y="736599"/>
                  </a:lnTo>
                  <a:lnTo>
                    <a:pt x="681879" y="723899"/>
                  </a:lnTo>
                  <a:lnTo>
                    <a:pt x="717062" y="698499"/>
                  </a:lnTo>
                  <a:lnTo>
                    <a:pt x="753010" y="673099"/>
                  </a:lnTo>
                  <a:lnTo>
                    <a:pt x="789713" y="647699"/>
                  </a:lnTo>
                  <a:lnTo>
                    <a:pt x="827162" y="622299"/>
                  </a:lnTo>
                  <a:lnTo>
                    <a:pt x="865348" y="609599"/>
                  </a:lnTo>
                  <a:lnTo>
                    <a:pt x="904263" y="584199"/>
                  </a:lnTo>
                  <a:lnTo>
                    <a:pt x="943897" y="558799"/>
                  </a:lnTo>
                  <a:lnTo>
                    <a:pt x="984241" y="546099"/>
                  </a:lnTo>
                  <a:lnTo>
                    <a:pt x="1025287" y="520699"/>
                  </a:lnTo>
                  <a:lnTo>
                    <a:pt x="1067024" y="507999"/>
                  </a:lnTo>
                  <a:lnTo>
                    <a:pt x="1152539" y="457199"/>
                  </a:lnTo>
                  <a:lnTo>
                    <a:pt x="1196299" y="444499"/>
                  </a:lnTo>
                  <a:lnTo>
                    <a:pt x="1240715" y="419099"/>
                  </a:lnTo>
                  <a:lnTo>
                    <a:pt x="1331479" y="393699"/>
                  </a:lnTo>
                  <a:lnTo>
                    <a:pt x="1377808" y="368299"/>
                  </a:lnTo>
                  <a:lnTo>
                    <a:pt x="1424758" y="355599"/>
                  </a:lnTo>
                  <a:lnTo>
                    <a:pt x="1472318" y="330199"/>
                  </a:lnTo>
                  <a:lnTo>
                    <a:pt x="1618575" y="292099"/>
                  </a:lnTo>
                  <a:lnTo>
                    <a:pt x="1668488" y="266699"/>
                  </a:lnTo>
                  <a:lnTo>
                    <a:pt x="1926361" y="203199"/>
                  </a:lnTo>
                  <a:lnTo>
                    <a:pt x="2422571" y="88899"/>
                  </a:lnTo>
                  <a:lnTo>
                    <a:pt x="4863528" y="88899"/>
                  </a:lnTo>
                  <a:lnTo>
                    <a:pt x="5359737" y="203199"/>
                  </a:lnTo>
                  <a:lnTo>
                    <a:pt x="5617611" y="266699"/>
                  </a:lnTo>
                  <a:lnTo>
                    <a:pt x="5667524" y="292099"/>
                  </a:lnTo>
                  <a:lnTo>
                    <a:pt x="5813781" y="330199"/>
                  </a:lnTo>
                  <a:lnTo>
                    <a:pt x="5861341" y="355599"/>
                  </a:lnTo>
                  <a:lnTo>
                    <a:pt x="5908291" y="368299"/>
                  </a:lnTo>
                  <a:lnTo>
                    <a:pt x="5954620" y="393699"/>
                  </a:lnTo>
                  <a:lnTo>
                    <a:pt x="6045384" y="419099"/>
                  </a:lnTo>
                  <a:lnTo>
                    <a:pt x="6089800" y="444499"/>
                  </a:lnTo>
                  <a:lnTo>
                    <a:pt x="6133559" y="457199"/>
                  </a:lnTo>
                  <a:lnTo>
                    <a:pt x="6219075" y="507999"/>
                  </a:lnTo>
                  <a:lnTo>
                    <a:pt x="6260812" y="520699"/>
                  </a:lnTo>
                  <a:lnTo>
                    <a:pt x="6301858" y="546099"/>
                  </a:lnTo>
                  <a:lnTo>
                    <a:pt x="6342202" y="558799"/>
                  </a:lnTo>
                  <a:lnTo>
                    <a:pt x="6381836" y="584199"/>
                  </a:lnTo>
                  <a:lnTo>
                    <a:pt x="6420751" y="609599"/>
                  </a:lnTo>
                  <a:lnTo>
                    <a:pt x="6458937" y="622299"/>
                  </a:lnTo>
                  <a:lnTo>
                    <a:pt x="6496386" y="647699"/>
                  </a:lnTo>
                  <a:lnTo>
                    <a:pt x="6533089" y="673099"/>
                  </a:lnTo>
                  <a:lnTo>
                    <a:pt x="6569037" y="698499"/>
                  </a:lnTo>
                  <a:lnTo>
                    <a:pt x="6604220" y="723899"/>
                  </a:lnTo>
                  <a:lnTo>
                    <a:pt x="6638629" y="736599"/>
                  </a:lnTo>
                  <a:lnTo>
                    <a:pt x="6672257" y="761999"/>
                  </a:lnTo>
                  <a:lnTo>
                    <a:pt x="6705092" y="787399"/>
                  </a:lnTo>
                  <a:lnTo>
                    <a:pt x="6737128" y="812799"/>
                  </a:lnTo>
                  <a:lnTo>
                    <a:pt x="6768353" y="838199"/>
                  </a:lnTo>
                  <a:lnTo>
                    <a:pt x="6798760" y="863599"/>
                  </a:lnTo>
                  <a:lnTo>
                    <a:pt x="6828340" y="888999"/>
                  </a:lnTo>
                  <a:lnTo>
                    <a:pt x="6857083" y="914399"/>
                  </a:lnTo>
                  <a:lnTo>
                    <a:pt x="6912023" y="965199"/>
                  </a:lnTo>
                  <a:lnTo>
                    <a:pt x="6963508" y="1015999"/>
                  </a:lnTo>
                  <a:lnTo>
                    <a:pt x="7011465" y="1066799"/>
                  </a:lnTo>
                  <a:lnTo>
                    <a:pt x="7055824" y="1117599"/>
                  </a:lnTo>
                  <a:lnTo>
                    <a:pt x="7096510" y="1181099"/>
                  </a:lnTo>
                  <a:lnTo>
                    <a:pt x="7115454" y="1206499"/>
                  </a:lnTo>
                  <a:lnTo>
                    <a:pt x="7133453" y="1231899"/>
                  </a:lnTo>
                  <a:lnTo>
                    <a:pt x="7150498" y="1257299"/>
                  </a:lnTo>
                  <a:lnTo>
                    <a:pt x="7166580" y="1282699"/>
                  </a:lnTo>
                  <a:lnTo>
                    <a:pt x="7181690" y="1320799"/>
                  </a:lnTo>
                  <a:lnTo>
                    <a:pt x="7195818" y="1346199"/>
                  </a:lnTo>
                  <a:lnTo>
                    <a:pt x="7208957" y="1371599"/>
                  </a:lnTo>
                  <a:lnTo>
                    <a:pt x="7221096" y="1396999"/>
                  </a:lnTo>
                  <a:lnTo>
                    <a:pt x="7232227" y="1435099"/>
                  </a:lnTo>
                  <a:lnTo>
                    <a:pt x="7242341" y="1460499"/>
                  </a:lnTo>
                  <a:lnTo>
                    <a:pt x="7251429" y="1485899"/>
                  </a:lnTo>
                  <a:lnTo>
                    <a:pt x="7259481" y="1523999"/>
                  </a:lnTo>
                  <a:lnTo>
                    <a:pt x="7266489" y="1549399"/>
                  </a:lnTo>
                  <a:lnTo>
                    <a:pt x="7272443" y="1574799"/>
                  </a:lnTo>
                  <a:lnTo>
                    <a:pt x="7277335" y="1612899"/>
                  </a:lnTo>
                  <a:lnTo>
                    <a:pt x="7281156" y="1638299"/>
                  </a:lnTo>
                  <a:lnTo>
                    <a:pt x="7283896" y="1663699"/>
                  </a:lnTo>
                  <a:lnTo>
                    <a:pt x="7285547" y="1701799"/>
                  </a:lnTo>
                  <a:lnTo>
                    <a:pt x="7286099" y="1727199"/>
                  </a:lnTo>
                  <a:lnTo>
                    <a:pt x="7285547" y="1765299"/>
                  </a:lnTo>
                  <a:lnTo>
                    <a:pt x="7283896" y="1790699"/>
                  </a:lnTo>
                  <a:lnTo>
                    <a:pt x="7281156" y="1816099"/>
                  </a:lnTo>
                  <a:lnTo>
                    <a:pt x="7277335" y="1854199"/>
                  </a:lnTo>
                  <a:lnTo>
                    <a:pt x="7272443" y="1879599"/>
                  </a:lnTo>
                  <a:lnTo>
                    <a:pt x="7266489" y="1904999"/>
                  </a:lnTo>
                  <a:lnTo>
                    <a:pt x="7259481" y="1943099"/>
                  </a:lnTo>
                  <a:lnTo>
                    <a:pt x="7251429" y="1968499"/>
                  </a:lnTo>
                  <a:lnTo>
                    <a:pt x="7242341" y="1993899"/>
                  </a:lnTo>
                  <a:lnTo>
                    <a:pt x="7232227" y="2031999"/>
                  </a:lnTo>
                  <a:lnTo>
                    <a:pt x="7221096" y="2057399"/>
                  </a:lnTo>
                  <a:lnTo>
                    <a:pt x="7208957" y="2082799"/>
                  </a:lnTo>
                  <a:lnTo>
                    <a:pt x="7195818" y="2120899"/>
                  </a:lnTo>
                  <a:lnTo>
                    <a:pt x="7181690" y="2146299"/>
                  </a:lnTo>
                  <a:lnTo>
                    <a:pt x="7166580" y="2171699"/>
                  </a:lnTo>
                  <a:lnTo>
                    <a:pt x="7150498" y="2197099"/>
                  </a:lnTo>
                  <a:lnTo>
                    <a:pt x="7133453" y="2235199"/>
                  </a:lnTo>
                  <a:lnTo>
                    <a:pt x="7096510" y="2285999"/>
                  </a:lnTo>
                  <a:lnTo>
                    <a:pt x="7055824" y="2336799"/>
                  </a:lnTo>
                  <a:lnTo>
                    <a:pt x="7011465" y="2387599"/>
                  </a:lnTo>
                  <a:lnTo>
                    <a:pt x="6987932" y="2412999"/>
                  </a:lnTo>
                  <a:lnTo>
                    <a:pt x="6963508" y="2451099"/>
                  </a:lnTo>
                  <a:lnTo>
                    <a:pt x="6912023" y="2501899"/>
                  </a:lnTo>
                  <a:lnTo>
                    <a:pt x="6857083" y="2552699"/>
                  </a:lnTo>
                  <a:lnTo>
                    <a:pt x="6828340" y="2578099"/>
                  </a:lnTo>
                  <a:lnTo>
                    <a:pt x="6798760" y="2603499"/>
                  </a:lnTo>
                  <a:lnTo>
                    <a:pt x="6768353" y="2628899"/>
                  </a:lnTo>
                  <a:lnTo>
                    <a:pt x="6737128" y="2641599"/>
                  </a:lnTo>
                  <a:lnTo>
                    <a:pt x="6705092" y="2666999"/>
                  </a:lnTo>
                  <a:lnTo>
                    <a:pt x="6672257" y="2692399"/>
                  </a:lnTo>
                  <a:lnTo>
                    <a:pt x="6638629" y="2717799"/>
                  </a:lnTo>
                  <a:lnTo>
                    <a:pt x="6604220" y="2743199"/>
                  </a:lnTo>
                  <a:lnTo>
                    <a:pt x="6569037" y="2768599"/>
                  </a:lnTo>
                  <a:lnTo>
                    <a:pt x="6533089" y="2781299"/>
                  </a:lnTo>
                  <a:lnTo>
                    <a:pt x="6496386" y="2806699"/>
                  </a:lnTo>
                  <a:lnTo>
                    <a:pt x="6458937" y="2832099"/>
                  </a:lnTo>
                  <a:lnTo>
                    <a:pt x="6420751" y="2857499"/>
                  </a:lnTo>
                  <a:lnTo>
                    <a:pt x="6381836" y="2870199"/>
                  </a:lnTo>
                  <a:lnTo>
                    <a:pt x="6342202" y="2895599"/>
                  </a:lnTo>
                  <a:lnTo>
                    <a:pt x="6301858" y="2920999"/>
                  </a:lnTo>
                  <a:lnTo>
                    <a:pt x="6260812" y="2933699"/>
                  </a:lnTo>
                  <a:lnTo>
                    <a:pt x="6219075" y="2959099"/>
                  </a:lnTo>
                  <a:lnTo>
                    <a:pt x="6176654" y="2971799"/>
                  </a:lnTo>
                  <a:lnTo>
                    <a:pt x="6089800" y="3022599"/>
                  </a:lnTo>
                  <a:lnTo>
                    <a:pt x="6000321" y="3047999"/>
                  </a:lnTo>
                  <a:lnTo>
                    <a:pt x="5954620" y="3073399"/>
                  </a:lnTo>
                  <a:lnTo>
                    <a:pt x="5908291" y="3086099"/>
                  </a:lnTo>
                  <a:lnTo>
                    <a:pt x="5861341" y="3111499"/>
                  </a:lnTo>
                  <a:lnTo>
                    <a:pt x="5765618" y="3136899"/>
                  </a:lnTo>
                  <a:lnTo>
                    <a:pt x="5716863" y="3162299"/>
                  </a:lnTo>
                  <a:lnTo>
                    <a:pt x="5567131" y="3200399"/>
                  </a:lnTo>
                  <a:lnTo>
                    <a:pt x="5516095" y="3225799"/>
                  </a:lnTo>
                  <a:lnTo>
                    <a:pt x="5033210" y="3340099"/>
                  </a:lnTo>
                  <a:close/>
                </a:path>
                <a:path w="7286625" h="3467100">
                  <a:moveTo>
                    <a:pt x="4748196" y="3390899"/>
                  </a:moveTo>
                  <a:lnTo>
                    <a:pt x="2537903" y="3390899"/>
                  </a:lnTo>
                  <a:lnTo>
                    <a:pt x="2308995" y="3340099"/>
                  </a:lnTo>
                  <a:lnTo>
                    <a:pt x="4977104" y="3340099"/>
                  </a:lnTo>
                  <a:lnTo>
                    <a:pt x="4748196" y="3390899"/>
                  </a:lnTo>
                  <a:close/>
                </a:path>
                <a:path w="7286625" h="3467100">
                  <a:moveTo>
                    <a:pt x="4631178" y="3403599"/>
                  </a:moveTo>
                  <a:lnTo>
                    <a:pt x="2654921" y="3403599"/>
                  </a:lnTo>
                  <a:lnTo>
                    <a:pt x="2596206" y="3390899"/>
                  </a:lnTo>
                  <a:lnTo>
                    <a:pt x="4689893" y="3390899"/>
                  </a:lnTo>
                  <a:lnTo>
                    <a:pt x="4631178" y="3403599"/>
                  </a:lnTo>
                  <a:close/>
                </a:path>
                <a:path w="7286625" h="3467100">
                  <a:moveTo>
                    <a:pt x="4452650" y="3428999"/>
                  </a:moveTo>
                  <a:lnTo>
                    <a:pt x="2833448" y="3428999"/>
                  </a:lnTo>
                  <a:lnTo>
                    <a:pt x="2714039" y="3403599"/>
                  </a:lnTo>
                  <a:lnTo>
                    <a:pt x="4572060" y="3403599"/>
                  </a:lnTo>
                  <a:lnTo>
                    <a:pt x="4452650" y="3428999"/>
                  </a:lnTo>
                  <a:close/>
                </a:path>
                <a:path w="7286625" h="3467100">
                  <a:moveTo>
                    <a:pt x="4331737" y="3441699"/>
                  </a:moveTo>
                  <a:lnTo>
                    <a:pt x="2954362" y="3441699"/>
                  </a:lnTo>
                  <a:lnTo>
                    <a:pt x="2893722" y="3428999"/>
                  </a:lnTo>
                  <a:lnTo>
                    <a:pt x="4392377" y="3428999"/>
                  </a:lnTo>
                  <a:lnTo>
                    <a:pt x="4331737" y="3441699"/>
                  </a:lnTo>
                  <a:close/>
                </a:path>
                <a:path w="7286625" h="3467100">
                  <a:moveTo>
                    <a:pt x="4147703" y="3454399"/>
                  </a:moveTo>
                  <a:lnTo>
                    <a:pt x="3138396" y="3454399"/>
                  </a:lnTo>
                  <a:lnTo>
                    <a:pt x="3076708" y="3441699"/>
                  </a:lnTo>
                  <a:lnTo>
                    <a:pt x="4209391" y="3441699"/>
                  </a:lnTo>
                  <a:lnTo>
                    <a:pt x="4147703" y="3454399"/>
                  </a:lnTo>
                  <a:close/>
                </a:path>
                <a:path w="7286625" h="3467100">
                  <a:moveTo>
                    <a:pt x="3897735" y="3467099"/>
                  </a:moveTo>
                  <a:lnTo>
                    <a:pt x="3388364" y="3467099"/>
                  </a:lnTo>
                  <a:lnTo>
                    <a:pt x="3325407" y="3454399"/>
                  </a:lnTo>
                  <a:lnTo>
                    <a:pt x="3960692" y="3454399"/>
                  </a:lnTo>
                  <a:lnTo>
                    <a:pt x="3897735" y="3467099"/>
                  </a:lnTo>
                  <a:close/>
                </a:path>
              </a:pathLst>
            </a:custGeom>
            <a:solidFill>
              <a:srgbClr val="EEF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531450" y="293925"/>
              <a:ext cx="7286625" cy="3472815"/>
            </a:xfrm>
            <a:custGeom>
              <a:avLst/>
              <a:gdLst/>
              <a:ahLst/>
              <a:cxnLst/>
              <a:rect l="l" t="t" r="r" b="b"/>
              <a:pathLst>
                <a:path w="7286625" h="3472815">
                  <a:moveTo>
                    <a:pt x="0" y="1736399"/>
                  </a:moveTo>
                  <a:lnTo>
                    <a:pt x="552" y="1705856"/>
                  </a:lnTo>
                  <a:lnTo>
                    <a:pt x="2203" y="1675440"/>
                  </a:lnTo>
                  <a:lnTo>
                    <a:pt x="8764" y="1615008"/>
                  </a:lnTo>
                  <a:lnTo>
                    <a:pt x="19610" y="1555138"/>
                  </a:lnTo>
                  <a:lnTo>
                    <a:pt x="34670" y="1495864"/>
                  </a:lnTo>
                  <a:lnTo>
                    <a:pt x="53872" y="1437222"/>
                  </a:lnTo>
                  <a:lnTo>
                    <a:pt x="77142" y="1379245"/>
                  </a:lnTo>
                  <a:lnTo>
                    <a:pt x="104409" y="1321967"/>
                  </a:lnTo>
                  <a:lnTo>
                    <a:pt x="135601" y="1265424"/>
                  </a:lnTo>
                  <a:lnTo>
                    <a:pt x="170645" y="1209650"/>
                  </a:lnTo>
                  <a:lnTo>
                    <a:pt x="209468" y="1154678"/>
                  </a:lnTo>
                  <a:lnTo>
                    <a:pt x="252000" y="1100544"/>
                  </a:lnTo>
                  <a:lnTo>
                    <a:pt x="298167" y="1047282"/>
                  </a:lnTo>
                  <a:lnTo>
                    <a:pt x="347897" y="994927"/>
                  </a:lnTo>
                  <a:lnTo>
                    <a:pt x="401119" y="943512"/>
                  </a:lnTo>
                  <a:lnTo>
                    <a:pt x="457759" y="893073"/>
                  </a:lnTo>
                  <a:lnTo>
                    <a:pt x="487338" y="868229"/>
                  </a:lnTo>
                  <a:lnTo>
                    <a:pt x="517746" y="843643"/>
                  </a:lnTo>
                  <a:lnTo>
                    <a:pt x="548971" y="819317"/>
                  </a:lnTo>
                  <a:lnTo>
                    <a:pt x="581006" y="795257"/>
                  </a:lnTo>
                  <a:lnTo>
                    <a:pt x="613842" y="771467"/>
                  </a:lnTo>
                  <a:lnTo>
                    <a:pt x="647469" y="747950"/>
                  </a:lnTo>
                  <a:lnTo>
                    <a:pt x="681879" y="724712"/>
                  </a:lnTo>
                  <a:lnTo>
                    <a:pt x="717062" y="701756"/>
                  </a:lnTo>
                  <a:lnTo>
                    <a:pt x="753010" y="679087"/>
                  </a:lnTo>
                  <a:lnTo>
                    <a:pt x="789713" y="656709"/>
                  </a:lnTo>
                  <a:lnTo>
                    <a:pt x="827162" y="634627"/>
                  </a:lnTo>
                  <a:lnTo>
                    <a:pt x="865348" y="612845"/>
                  </a:lnTo>
                  <a:lnTo>
                    <a:pt x="904263" y="591366"/>
                  </a:lnTo>
                  <a:lnTo>
                    <a:pt x="943897" y="570196"/>
                  </a:lnTo>
                  <a:lnTo>
                    <a:pt x="984241" y="549339"/>
                  </a:lnTo>
                  <a:lnTo>
                    <a:pt x="1025287" y="528798"/>
                  </a:lnTo>
                  <a:lnTo>
                    <a:pt x="1067024" y="508579"/>
                  </a:lnTo>
                  <a:lnTo>
                    <a:pt x="1109445" y="488686"/>
                  </a:lnTo>
                  <a:lnTo>
                    <a:pt x="1152539" y="469122"/>
                  </a:lnTo>
                  <a:lnTo>
                    <a:pt x="1196299" y="449893"/>
                  </a:lnTo>
                  <a:lnTo>
                    <a:pt x="1240715" y="431002"/>
                  </a:lnTo>
                  <a:lnTo>
                    <a:pt x="1285778" y="412454"/>
                  </a:lnTo>
                  <a:lnTo>
                    <a:pt x="1331479" y="394253"/>
                  </a:lnTo>
                  <a:lnTo>
                    <a:pt x="1377808" y="376403"/>
                  </a:lnTo>
                  <a:lnTo>
                    <a:pt x="1424758" y="358909"/>
                  </a:lnTo>
                  <a:lnTo>
                    <a:pt x="1472318" y="341776"/>
                  </a:lnTo>
                  <a:lnTo>
                    <a:pt x="1520481" y="325006"/>
                  </a:lnTo>
                  <a:lnTo>
                    <a:pt x="1569236" y="308605"/>
                  </a:lnTo>
                  <a:lnTo>
                    <a:pt x="1618575" y="292578"/>
                  </a:lnTo>
                  <a:lnTo>
                    <a:pt x="1668488" y="276927"/>
                  </a:lnTo>
                  <a:lnTo>
                    <a:pt x="1718968" y="261658"/>
                  </a:lnTo>
                  <a:lnTo>
                    <a:pt x="1770004" y="246775"/>
                  </a:lnTo>
                  <a:lnTo>
                    <a:pt x="1821587" y="232282"/>
                  </a:lnTo>
                  <a:lnTo>
                    <a:pt x="1873710" y="218183"/>
                  </a:lnTo>
                  <a:lnTo>
                    <a:pt x="1926361" y="204483"/>
                  </a:lnTo>
                  <a:lnTo>
                    <a:pt x="1979534" y="191186"/>
                  </a:lnTo>
                  <a:lnTo>
                    <a:pt x="2033218" y="178297"/>
                  </a:lnTo>
                  <a:lnTo>
                    <a:pt x="2087405" y="165819"/>
                  </a:lnTo>
                  <a:lnTo>
                    <a:pt x="2142084" y="153758"/>
                  </a:lnTo>
                  <a:lnTo>
                    <a:pt x="2197249" y="142116"/>
                  </a:lnTo>
                  <a:lnTo>
                    <a:pt x="2252889" y="130899"/>
                  </a:lnTo>
                  <a:lnTo>
                    <a:pt x="2308995" y="120111"/>
                  </a:lnTo>
                  <a:lnTo>
                    <a:pt x="2365559" y="109757"/>
                  </a:lnTo>
                  <a:lnTo>
                    <a:pt x="2422571" y="99839"/>
                  </a:lnTo>
                  <a:lnTo>
                    <a:pt x="2480022" y="90364"/>
                  </a:lnTo>
                  <a:lnTo>
                    <a:pt x="2537903" y="81335"/>
                  </a:lnTo>
                  <a:lnTo>
                    <a:pt x="2596206" y="72756"/>
                  </a:lnTo>
                  <a:lnTo>
                    <a:pt x="2654921" y="64632"/>
                  </a:lnTo>
                  <a:lnTo>
                    <a:pt x="2714039" y="56967"/>
                  </a:lnTo>
                  <a:lnTo>
                    <a:pt x="2773551" y="49765"/>
                  </a:lnTo>
                  <a:lnTo>
                    <a:pt x="2833448" y="43031"/>
                  </a:lnTo>
                  <a:lnTo>
                    <a:pt x="2893722" y="36768"/>
                  </a:lnTo>
                  <a:lnTo>
                    <a:pt x="2954362" y="30982"/>
                  </a:lnTo>
                  <a:lnTo>
                    <a:pt x="3015361" y="25677"/>
                  </a:lnTo>
                  <a:lnTo>
                    <a:pt x="3076708" y="20856"/>
                  </a:lnTo>
                  <a:lnTo>
                    <a:pt x="3138396" y="16525"/>
                  </a:lnTo>
                  <a:lnTo>
                    <a:pt x="3200414" y="12687"/>
                  </a:lnTo>
                  <a:lnTo>
                    <a:pt x="3262754" y="9347"/>
                  </a:lnTo>
                  <a:lnTo>
                    <a:pt x="3325407" y="6509"/>
                  </a:lnTo>
                  <a:lnTo>
                    <a:pt x="3388364" y="4177"/>
                  </a:lnTo>
                  <a:lnTo>
                    <a:pt x="3451616" y="2356"/>
                  </a:lnTo>
                  <a:lnTo>
                    <a:pt x="3515153" y="1050"/>
                  </a:lnTo>
                  <a:lnTo>
                    <a:pt x="3578968" y="263"/>
                  </a:lnTo>
                  <a:lnTo>
                    <a:pt x="3643049" y="0"/>
                  </a:lnTo>
                  <a:lnTo>
                    <a:pt x="3707131" y="263"/>
                  </a:lnTo>
                  <a:lnTo>
                    <a:pt x="3770946" y="1050"/>
                  </a:lnTo>
                  <a:lnTo>
                    <a:pt x="3834483" y="2356"/>
                  </a:lnTo>
                  <a:lnTo>
                    <a:pt x="3897735" y="4177"/>
                  </a:lnTo>
                  <a:lnTo>
                    <a:pt x="3960692" y="6509"/>
                  </a:lnTo>
                  <a:lnTo>
                    <a:pt x="4023345" y="9347"/>
                  </a:lnTo>
                  <a:lnTo>
                    <a:pt x="4085685" y="12687"/>
                  </a:lnTo>
                  <a:lnTo>
                    <a:pt x="4147703" y="16525"/>
                  </a:lnTo>
                  <a:lnTo>
                    <a:pt x="4209391" y="20856"/>
                  </a:lnTo>
                  <a:lnTo>
                    <a:pt x="4270738" y="25677"/>
                  </a:lnTo>
                  <a:lnTo>
                    <a:pt x="4331737" y="30982"/>
                  </a:lnTo>
                  <a:lnTo>
                    <a:pt x="4392377" y="36768"/>
                  </a:lnTo>
                  <a:lnTo>
                    <a:pt x="4452651" y="43031"/>
                  </a:lnTo>
                  <a:lnTo>
                    <a:pt x="4512548" y="49765"/>
                  </a:lnTo>
                  <a:lnTo>
                    <a:pt x="4572060" y="56967"/>
                  </a:lnTo>
                  <a:lnTo>
                    <a:pt x="4631178" y="64632"/>
                  </a:lnTo>
                  <a:lnTo>
                    <a:pt x="4689893" y="72756"/>
                  </a:lnTo>
                  <a:lnTo>
                    <a:pt x="4748196" y="81335"/>
                  </a:lnTo>
                  <a:lnTo>
                    <a:pt x="4806077" y="90364"/>
                  </a:lnTo>
                  <a:lnTo>
                    <a:pt x="4863528" y="99839"/>
                  </a:lnTo>
                  <a:lnTo>
                    <a:pt x="4920540" y="109757"/>
                  </a:lnTo>
                  <a:lnTo>
                    <a:pt x="4977104" y="120111"/>
                  </a:lnTo>
                  <a:lnTo>
                    <a:pt x="5033210" y="130899"/>
                  </a:lnTo>
                  <a:lnTo>
                    <a:pt x="5088850" y="142116"/>
                  </a:lnTo>
                  <a:lnTo>
                    <a:pt x="5144014" y="153758"/>
                  </a:lnTo>
                  <a:lnTo>
                    <a:pt x="5198694" y="165819"/>
                  </a:lnTo>
                  <a:lnTo>
                    <a:pt x="5252881" y="178297"/>
                  </a:lnTo>
                  <a:lnTo>
                    <a:pt x="5306565" y="191186"/>
                  </a:lnTo>
                  <a:lnTo>
                    <a:pt x="5359737" y="204483"/>
                  </a:lnTo>
                  <a:lnTo>
                    <a:pt x="5412389" y="218183"/>
                  </a:lnTo>
                  <a:lnTo>
                    <a:pt x="5464512" y="232282"/>
                  </a:lnTo>
                  <a:lnTo>
                    <a:pt x="5516095" y="246775"/>
                  </a:lnTo>
                  <a:lnTo>
                    <a:pt x="5567131" y="261658"/>
                  </a:lnTo>
                  <a:lnTo>
                    <a:pt x="5617611" y="276927"/>
                  </a:lnTo>
                  <a:lnTo>
                    <a:pt x="5667524" y="292578"/>
                  </a:lnTo>
                  <a:lnTo>
                    <a:pt x="5716863" y="308605"/>
                  </a:lnTo>
                  <a:lnTo>
                    <a:pt x="5765618" y="325006"/>
                  </a:lnTo>
                  <a:lnTo>
                    <a:pt x="5813781" y="341776"/>
                  </a:lnTo>
                  <a:lnTo>
                    <a:pt x="5861341" y="358909"/>
                  </a:lnTo>
                  <a:lnTo>
                    <a:pt x="5908291" y="376403"/>
                  </a:lnTo>
                  <a:lnTo>
                    <a:pt x="5954620" y="394253"/>
                  </a:lnTo>
                  <a:lnTo>
                    <a:pt x="6000321" y="412454"/>
                  </a:lnTo>
                  <a:lnTo>
                    <a:pt x="6045384" y="431002"/>
                  </a:lnTo>
                  <a:lnTo>
                    <a:pt x="6089800" y="449893"/>
                  </a:lnTo>
                  <a:lnTo>
                    <a:pt x="6133559" y="469122"/>
                  </a:lnTo>
                  <a:lnTo>
                    <a:pt x="6176654" y="488686"/>
                  </a:lnTo>
                  <a:lnTo>
                    <a:pt x="6219075" y="508579"/>
                  </a:lnTo>
                  <a:lnTo>
                    <a:pt x="6260812" y="528798"/>
                  </a:lnTo>
                  <a:lnTo>
                    <a:pt x="6301858" y="549339"/>
                  </a:lnTo>
                  <a:lnTo>
                    <a:pt x="6342202" y="570196"/>
                  </a:lnTo>
                  <a:lnTo>
                    <a:pt x="6381836" y="591366"/>
                  </a:lnTo>
                  <a:lnTo>
                    <a:pt x="6420751" y="612845"/>
                  </a:lnTo>
                  <a:lnTo>
                    <a:pt x="6458937" y="634627"/>
                  </a:lnTo>
                  <a:lnTo>
                    <a:pt x="6496386" y="656709"/>
                  </a:lnTo>
                  <a:lnTo>
                    <a:pt x="6533089" y="679087"/>
                  </a:lnTo>
                  <a:lnTo>
                    <a:pt x="6569037" y="701756"/>
                  </a:lnTo>
                  <a:lnTo>
                    <a:pt x="6604220" y="724712"/>
                  </a:lnTo>
                  <a:lnTo>
                    <a:pt x="6638629" y="747950"/>
                  </a:lnTo>
                  <a:lnTo>
                    <a:pt x="6672257" y="771467"/>
                  </a:lnTo>
                  <a:lnTo>
                    <a:pt x="6705092" y="795257"/>
                  </a:lnTo>
                  <a:lnTo>
                    <a:pt x="6737128" y="819317"/>
                  </a:lnTo>
                  <a:lnTo>
                    <a:pt x="6768353" y="843643"/>
                  </a:lnTo>
                  <a:lnTo>
                    <a:pt x="6798761" y="868229"/>
                  </a:lnTo>
                  <a:lnTo>
                    <a:pt x="6828340" y="893073"/>
                  </a:lnTo>
                  <a:lnTo>
                    <a:pt x="6857083" y="918168"/>
                  </a:lnTo>
                  <a:lnTo>
                    <a:pt x="6912023" y="969100"/>
                  </a:lnTo>
                  <a:lnTo>
                    <a:pt x="6963508" y="1020989"/>
                  </a:lnTo>
                  <a:lnTo>
                    <a:pt x="7011465" y="1073802"/>
                  </a:lnTo>
                  <a:lnTo>
                    <a:pt x="7055824" y="1127504"/>
                  </a:lnTo>
                  <a:lnTo>
                    <a:pt x="7096510" y="1182061"/>
                  </a:lnTo>
                  <a:lnTo>
                    <a:pt x="7133453" y="1237439"/>
                  </a:lnTo>
                  <a:lnTo>
                    <a:pt x="7166580" y="1293602"/>
                  </a:lnTo>
                  <a:lnTo>
                    <a:pt x="7195818" y="1350516"/>
                  </a:lnTo>
                  <a:lnTo>
                    <a:pt x="7221096" y="1408148"/>
                  </a:lnTo>
                  <a:lnTo>
                    <a:pt x="7242341" y="1466462"/>
                  </a:lnTo>
                  <a:lnTo>
                    <a:pt x="7259481" y="1525424"/>
                  </a:lnTo>
                  <a:lnTo>
                    <a:pt x="7272443" y="1585000"/>
                  </a:lnTo>
                  <a:lnTo>
                    <a:pt x="7281156" y="1645156"/>
                  </a:lnTo>
                  <a:lnTo>
                    <a:pt x="7285547" y="1705856"/>
                  </a:lnTo>
                  <a:lnTo>
                    <a:pt x="7286099" y="1736399"/>
                  </a:lnTo>
                  <a:lnTo>
                    <a:pt x="7283896" y="1797359"/>
                  </a:lnTo>
                  <a:lnTo>
                    <a:pt x="7277335" y="1857791"/>
                  </a:lnTo>
                  <a:lnTo>
                    <a:pt x="7266489" y="1917661"/>
                  </a:lnTo>
                  <a:lnTo>
                    <a:pt x="7251429" y="1976935"/>
                  </a:lnTo>
                  <a:lnTo>
                    <a:pt x="7232227" y="2035577"/>
                  </a:lnTo>
                  <a:lnTo>
                    <a:pt x="7208957" y="2093554"/>
                  </a:lnTo>
                  <a:lnTo>
                    <a:pt x="7181690" y="2150832"/>
                  </a:lnTo>
                  <a:lnTo>
                    <a:pt x="7150498" y="2207375"/>
                  </a:lnTo>
                  <a:lnTo>
                    <a:pt x="7115454" y="2263149"/>
                  </a:lnTo>
                  <a:lnTo>
                    <a:pt x="7076631" y="2318121"/>
                  </a:lnTo>
                  <a:lnTo>
                    <a:pt x="7034099" y="2372255"/>
                  </a:lnTo>
                  <a:lnTo>
                    <a:pt x="6987932" y="2425517"/>
                  </a:lnTo>
                  <a:lnTo>
                    <a:pt x="6938202" y="2477872"/>
                  </a:lnTo>
                  <a:lnTo>
                    <a:pt x="6884980" y="2529287"/>
                  </a:lnTo>
                  <a:lnTo>
                    <a:pt x="6828340" y="2579726"/>
                  </a:lnTo>
                  <a:lnTo>
                    <a:pt x="6798761" y="2604570"/>
                  </a:lnTo>
                  <a:lnTo>
                    <a:pt x="6768353" y="2629156"/>
                  </a:lnTo>
                  <a:lnTo>
                    <a:pt x="6737128" y="2653482"/>
                  </a:lnTo>
                  <a:lnTo>
                    <a:pt x="6705092" y="2677542"/>
                  </a:lnTo>
                  <a:lnTo>
                    <a:pt x="6672257" y="2701332"/>
                  </a:lnTo>
                  <a:lnTo>
                    <a:pt x="6638629" y="2724849"/>
                  </a:lnTo>
                  <a:lnTo>
                    <a:pt x="6604220" y="2748087"/>
                  </a:lnTo>
                  <a:lnTo>
                    <a:pt x="6569037" y="2771043"/>
                  </a:lnTo>
                  <a:lnTo>
                    <a:pt x="6533089" y="2793712"/>
                  </a:lnTo>
                  <a:lnTo>
                    <a:pt x="6496386" y="2816090"/>
                  </a:lnTo>
                  <a:lnTo>
                    <a:pt x="6458937" y="2838172"/>
                  </a:lnTo>
                  <a:lnTo>
                    <a:pt x="6420751" y="2859954"/>
                  </a:lnTo>
                  <a:lnTo>
                    <a:pt x="6381836" y="2881433"/>
                  </a:lnTo>
                  <a:lnTo>
                    <a:pt x="6342202" y="2902603"/>
                  </a:lnTo>
                  <a:lnTo>
                    <a:pt x="6301858" y="2923460"/>
                  </a:lnTo>
                  <a:lnTo>
                    <a:pt x="6260812" y="2944001"/>
                  </a:lnTo>
                  <a:lnTo>
                    <a:pt x="6219075" y="2964220"/>
                  </a:lnTo>
                  <a:lnTo>
                    <a:pt x="6176654" y="2984113"/>
                  </a:lnTo>
                  <a:lnTo>
                    <a:pt x="6133559" y="3003677"/>
                  </a:lnTo>
                  <a:lnTo>
                    <a:pt x="6089800" y="3022906"/>
                  </a:lnTo>
                  <a:lnTo>
                    <a:pt x="6045384" y="3041797"/>
                  </a:lnTo>
                  <a:lnTo>
                    <a:pt x="6000321" y="3060345"/>
                  </a:lnTo>
                  <a:lnTo>
                    <a:pt x="5954620" y="3078546"/>
                  </a:lnTo>
                  <a:lnTo>
                    <a:pt x="5908291" y="3096396"/>
                  </a:lnTo>
                  <a:lnTo>
                    <a:pt x="5861341" y="3113889"/>
                  </a:lnTo>
                  <a:lnTo>
                    <a:pt x="5813781" y="3131023"/>
                  </a:lnTo>
                  <a:lnTo>
                    <a:pt x="5765618" y="3147793"/>
                  </a:lnTo>
                  <a:lnTo>
                    <a:pt x="5716863" y="3164194"/>
                  </a:lnTo>
                  <a:lnTo>
                    <a:pt x="5667524" y="3180221"/>
                  </a:lnTo>
                  <a:lnTo>
                    <a:pt x="5617611" y="3195872"/>
                  </a:lnTo>
                  <a:lnTo>
                    <a:pt x="5567131" y="3211141"/>
                  </a:lnTo>
                  <a:lnTo>
                    <a:pt x="5516095" y="3226024"/>
                  </a:lnTo>
                  <a:lnTo>
                    <a:pt x="5464512" y="3240517"/>
                  </a:lnTo>
                  <a:lnTo>
                    <a:pt x="5412389" y="3254616"/>
                  </a:lnTo>
                  <a:lnTo>
                    <a:pt x="5359737" y="3268316"/>
                  </a:lnTo>
                  <a:lnTo>
                    <a:pt x="5306565" y="3281613"/>
                  </a:lnTo>
                  <a:lnTo>
                    <a:pt x="5252881" y="3294502"/>
                  </a:lnTo>
                  <a:lnTo>
                    <a:pt x="5198694" y="3306980"/>
                  </a:lnTo>
                  <a:lnTo>
                    <a:pt x="5144014" y="3319041"/>
                  </a:lnTo>
                  <a:lnTo>
                    <a:pt x="5088850" y="3330683"/>
                  </a:lnTo>
                  <a:lnTo>
                    <a:pt x="5033210" y="3341900"/>
                  </a:lnTo>
                  <a:lnTo>
                    <a:pt x="4977104" y="3352688"/>
                  </a:lnTo>
                  <a:lnTo>
                    <a:pt x="4920540" y="3363042"/>
                  </a:lnTo>
                  <a:lnTo>
                    <a:pt x="4863528" y="3372960"/>
                  </a:lnTo>
                  <a:lnTo>
                    <a:pt x="4806077" y="3382435"/>
                  </a:lnTo>
                  <a:lnTo>
                    <a:pt x="4748196" y="3391464"/>
                  </a:lnTo>
                  <a:lnTo>
                    <a:pt x="4689893" y="3400043"/>
                  </a:lnTo>
                  <a:lnTo>
                    <a:pt x="4631178" y="3408167"/>
                  </a:lnTo>
                  <a:lnTo>
                    <a:pt x="4572060" y="3415832"/>
                  </a:lnTo>
                  <a:lnTo>
                    <a:pt x="4512548" y="3423034"/>
                  </a:lnTo>
                  <a:lnTo>
                    <a:pt x="4452651" y="3429768"/>
                  </a:lnTo>
                  <a:lnTo>
                    <a:pt x="4392377" y="3436031"/>
                  </a:lnTo>
                  <a:lnTo>
                    <a:pt x="4331737" y="3441817"/>
                  </a:lnTo>
                  <a:lnTo>
                    <a:pt x="4270738" y="3447122"/>
                  </a:lnTo>
                  <a:lnTo>
                    <a:pt x="4209391" y="3451943"/>
                  </a:lnTo>
                  <a:lnTo>
                    <a:pt x="4147703" y="3456274"/>
                  </a:lnTo>
                  <a:lnTo>
                    <a:pt x="4085685" y="3460112"/>
                  </a:lnTo>
                  <a:lnTo>
                    <a:pt x="4023345" y="3463452"/>
                  </a:lnTo>
                  <a:lnTo>
                    <a:pt x="3960692" y="3466290"/>
                  </a:lnTo>
                  <a:lnTo>
                    <a:pt x="3897735" y="3468622"/>
                  </a:lnTo>
                  <a:lnTo>
                    <a:pt x="3834483" y="3470443"/>
                  </a:lnTo>
                  <a:lnTo>
                    <a:pt x="3770946" y="3471749"/>
                  </a:lnTo>
                  <a:lnTo>
                    <a:pt x="3707131" y="3472536"/>
                  </a:lnTo>
                  <a:lnTo>
                    <a:pt x="3643049" y="3472799"/>
                  </a:lnTo>
                  <a:lnTo>
                    <a:pt x="3578968" y="3472536"/>
                  </a:lnTo>
                  <a:lnTo>
                    <a:pt x="3515153" y="3471749"/>
                  </a:lnTo>
                  <a:lnTo>
                    <a:pt x="3451616" y="3470443"/>
                  </a:lnTo>
                  <a:lnTo>
                    <a:pt x="3388364" y="3468622"/>
                  </a:lnTo>
                  <a:lnTo>
                    <a:pt x="3325407" y="3466290"/>
                  </a:lnTo>
                  <a:lnTo>
                    <a:pt x="3262754" y="3463452"/>
                  </a:lnTo>
                  <a:lnTo>
                    <a:pt x="3200414" y="3460112"/>
                  </a:lnTo>
                  <a:lnTo>
                    <a:pt x="3138396" y="3456274"/>
                  </a:lnTo>
                  <a:lnTo>
                    <a:pt x="3076708" y="3451943"/>
                  </a:lnTo>
                  <a:lnTo>
                    <a:pt x="3015361" y="3447122"/>
                  </a:lnTo>
                  <a:lnTo>
                    <a:pt x="2954362" y="3441817"/>
                  </a:lnTo>
                  <a:lnTo>
                    <a:pt x="2893722" y="3436031"/>
                  </a:lnTo>
                  <a:lnTo>
                    <a:pt x="2833448" y="3429768"/>
                  </a:lnTo>
                  <a:lnTo>
                    <a:pt x="2773551" y="3423034"/>
                  </a:lnTo>
                  <a:lnTo>
                    <a:pt x="2714039" y="3415832"/>
                  </a:lnTo>
                  <a:lnTo>
                    <a:pt x="2654921" y="3408167"/>
                  </a:lnTo>
                  <a:lnTo>
                    <a:pt x="2596206" y="3400043"/>
                  </a:lnTo>
                  <a:lnTo>
                    <a:pt x="2537903" y="3391464"/>
                  </a:lnTo>
                  <a:lnTo>
                    <a:pt x="2480022" y="3382435"/>
                  </a:lnTo>
                  <a:lnTo>
                    <a:pt x="2422571" y="3372960"/>
                  </a:lnTo>
                  <a:lnTo>
                    <a:pt x="2365559" y="3363042"/>
                  </a:lnTo>
                  <a:lnTo>
                    <a:pt x="2308995" y="3352688"/>
                  </a:lnTo>
                  <a:lnTo>
                    <a:pt x="2252889" y="3341900"/>
                  </a:lnTo>
                  <a:lnTo>
                    <a:pt x="2197249" y="3330683"/>
                  </a:lnTo>
                  <a:lnTo>
                    <a:pt x="2142084" y="3319041"/>
                  </a:lnTo>
                  <a:lnTo>
                    <a:pt x="2087405" y="3306980"/>
                  </a:lnTo>
                  <a:lnTo>
                    <a:pt x="2033218" y="3294502"/>
                  </a:lnTo>
                  <a:lnTo>
                    <a:pt x="1979534" y="3281613"/>
                  </a:lnTo>
                  <a:lnTo>
                    <a:pt x="1926361" y="3268316"/>
                  </a:lnTo>
                  <a:lnTo>
                    <a:pt x="1873710" y="3254616"/>
                  </a:lnTo>
                  <a:lnTo>
                    <a:pt x="1821587" y="3240517"/>
                  </a:lnTo>
                  <a:lnTo>
                    <a:pt x="1770004" y="3226024"/>
                  </a:lnTo>
                  <a:lnTo>
                    <a:pt x="1718968" y="3211141"/>
                  </a:lnTo>
                  <a:lnTo>
                    <a:pt x="1668488" y="3195872"/>
                  </a:lnTo>
                  <a:lnTo>
                    <a:pt x="1618575" y="3180221"/>
                  </a:lnTo>
                  <a:lnTo>
                    <a:pt x="1569236" y="3164194"/>
                  </a:lnTo>
                  <a:lnTo>
                    <a:pt x="1520481" y="3147793"/>
                  </a:lnTo>
                  <a:lnTo>
                    <a:pt x="1472318" y="3131023"/>
                  </a:lnTo>
                  <a:lnTo>
                    <a:pt x="1424758" y="3113889"/>
                  </a:lnTo>
                  <a:lnTo>
                    <a:pt x="1377808" y="3096396"/>
                  </a:lnTo>
                  <a:lnTo>
                    <a:pt x="1331479" y="3078546"/>
                  </a:lnTo>
                  <a:lnTo>
                    <a:pt x="1285778" y="3060345"/>
                  </a:lnTo>
                  <a:lnTo>
                    <a:pt x="1240715" y="3041797"/>
                  </a:lnTo>
                  <a:lnTo>
                    <a:pt x="1196299" y="3022906"/>
                  </a:lnTo>
                  <a:lnTo>
                    <a:pt x="1152539" y="3003677"/>
                  </a:lnTo>
                  <a:lnTo>
                    <a:pt x="1109445" y="2984113"/>
                  </a:lnTo>
                  <a:lnTo>
                    <a:pt x="1067024" y="2964220"/>
                  </a:lnTo>
                  <a:lnTo>
                    <a:pt x="1025287" y="2944001"/>
                  </a:lnTo>
                  <a:lnTo>
                    <a:pt x="984241" y="2923460"/>
                  </a:lnTo>
                  <a:lnTo>
                    <a:pt x="943897" y="2902603"/>
                  </a:lnTo>
                  <a:lnTo>
                    <a:pt x="904263" y="2881433"/>
                  </a:lnTo>
                  <a:lnTo>
                    <a:pt x="865348" y="2859954"/>
                  </a:lnTo>
                  <a:lnTo>
                    <a:pt x="827162" y="2838172"/>
                  </a:lnTo>
                  <a:lnTo>
                    <a:pt x="789713" y="2816090"/>
                  </a:lnTo>
                  <a:lnTo>
                    <a:pt x="753010" y="2793712"/>
                  </a:lnTo>
                  <a:lnTo>
                    <a:pt x="717062" y="2771043"/>
                  </a:lnTo>
                  <a:lnTo>
                    <a:pt x="681879" y="2748087"/>
                  </a:lnTo>
                  <a:lnTo>
                    <a:pt x="647469" y="2724849"/>
                  </a:lnTo>
                  <a:lnTo>
                    <a:pt x="613842" y="2701332"/>
                  </a:lnTo>
                  <a:lnTo>
                    <a:pt x="581006" y="2677542"/>
                  </a:lnTo>
                  <a:lnTo>
                    <a:pt x="548971" y="2653482"/>
                  </a:lnTo>
                  <a:lnTo>
                    <a:pt x="517746" y="2629156"/>
                  </a:lnTo>
                  <a:lnTo>
                    <a:pt x="487338" y="2604570"/>
                  </a:lnTo>
                  <a:lnTo>
                    <a:pt x="457759" y="2579726"/>
                  </a:lnTo>
                  <a:lnTo>
                    <a:pt x="429016" y="2554631"/>
                  </a:lnTo>
                  <a:lnTo>
                    <a:pt x="374076" y="2503699"/>
                  </a:lnTo>
                  <a:lnTo>
                    <a:pt x="322591" y="2451810"/>
                  </a:lnTo>
                  <a:lnTo>
                    <a:pt x="274634" y="2398997"/>
                  </a:lnTo>
                  <a:lnTo>
                    <a:pt x="230275" y="2345295"/>
                  </a:lnTo>
                  <a:lnTo>
                    <a:pt x="189589" y="2290738"/>
                  </a:lnTo>
                  <a:lnTo>
                    <a:pt x="152646" y="2235360"/>
                  </a:lnTo>
                  <a:lnTo>
                    <a:pt x="119519" y="2179197"/>
                  </a:lnTo>
                  <a:lnTo>
                    <a:pt x="90281" y="2122283"/>
                  </a:lnTo>
                  <a:lnTo>
                    <a:pt x="65003" y="2064651"/>
                  </a:lnTo>
                  <a:lnTo>
                    <a:pt x="43758" y="2006337"/>
                  </a:lnTo>
                  <a:lnTo>
                    <a:pt x="26618" y="1947375"/>
                  </a:lnTo>
                  <a:lnTo>
                    <a:pt x="13656" y="1887798"/>
                  </a:lnTo>
                  <a:lnTo>
                    <a:pt x="4943" y="1827643"/>
                  </a:lnTo>
                  <a:lnTo>
                    <a:pt x="552" y="1766943"/>
                  </a:lnTo>
                  <a:lnTo>
                    <a:pt x="0" y="17363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10004" y="660375"/>
            <a:ext cx="3926204" cy="4521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/>
              <a:t>Principle</a:t>
            </a:r>
            <a:r>
              <a:rPr dirty="0" sz="2800" spc="-35"/>
              <a:t> </a:t>
            </a:r>
            <a:r>
              <a:rPr dirty="0" sz="2800"/>
              <a:t>#2</a:t>
            </a:r>
            <a:r>
              <a:rPr dirty="0" sz="2800" spc="-20"/>
              <a:t> </a:t>
            </a:r>
            <a:r>
              <a:rPr dirty="0" sz="2800"/>
              <a:t>Be</a:t>
            </a:r>
            <a:r>
              <a:rPr dirty="0" sz="2800" spc="-20"/>
              <a:t> </a:t>
            </a:r>
            <a:r>
              <a:rPr dirty="0" sz="2800" spc="-10"/>
              <a:t>Curious</a:t>
            </a:r>
            <a:endParaRPr sz="2800"/>
          </a:p>
        </p:txBody>
      </p:sp>
      <p:sp>
        <p:nvSpPr>
          <p:cNvPr id="7" name="object 7" descr=""/>
          <p:cNvSpPr txBox="1"/>
          <p:nvPr/>
        </p:nvSpPr>
        <p:spPr>
          <a:xfrm>
            <a:off x="2840367" y="1521690"/>
            <a:ext cx="4745355" cy="185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36294" indent="-382270">
              <a:lnSpc>
                <a:spcPct val="100000"/>
              </a:lnSpc>
              <a:spcBef>
                <a:spcPts val="100"/>
              </a:spcBef>
              <a:buFont typeface="Arial"/>
              <a:buChar char="●"/>
              <a:tabLst>
                <a:tab pos="836294" algn="l"/>
              </a:tabLst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Curiosity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helps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strengthen</a:t>
            </a:r>
            <a:endParaRPr sz="2000">
              <a:latin typeface="Century Gothic"/>
              <a:cs typeface="Century Gothic"/>
            </a:endParaRPr>
          </a:p>
          <a:p>
            <a:pPr marL="1798320">
              <a:lnSpc>
                <a:spcPct val="100000"/>
              </a:lnSpc>
            </a:pP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relationships</a:t>
            </a:r>
            <a:endParaRPr sz="2000">
              <a:latin typeface="Century Gothic"/>
              <a:cs typeface="Century Gothic"/>
            </a:endParaRPr>
          </a:p>
          <a:p>
            <a:pPr marL="389255" marR="5080" indent="-377190">
              <a:lnSpc>
                <a:spcPct val="100000"/>
              </a:lnSpc>
              <a:buChar char="●"/>
              <a:tabLst>
                <a:tab pos="389255" algn="l"/>
                <a:tab pos="394335" algn="l"/>
              </a:tabLst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Curiosity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has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positive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effective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on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developing</a:t>
            </a:r>
            <a:r>
              <a:rPr dirty="0" sz="2000" spc="-6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interpersonal</a:t>
            </a:r>
            <a:r>
              <a:rPr dirty="0" sz="2000" spc="-5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closeness</a:t>
            </a:r>
            <a:endParaRPr sz="2000">
              <a:latin typeface="Century Gothic"/>
              <a:cs typeface="Century Gothic"/>
            </a:endParaRPr>
          </a:p>
          <a:p>
            <a:pPr lvl="1" marL="729615" indent="-382270">
              <a:lnSpc>
                <a:spcPct val="100000"/>
              </a:lnSpc>
              <a:buFont typeface="Arial"/>
              <a:buChar char="●"/>
              <a:tabLst>
                <a:tab pos="729615" algn="l"/>
              </a:tabLst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Curiosity</a:t>
            </a:r>
            <a:r>
              <a:rPr dirty="0" sz="2000" spc="-5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improves</a:t>
            </a:r>
            <a:r>
              <a:rPr dirty="0" sz="20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healthcare</a:t>
            </a:r>
            <a:endParaRPr sz="2000">
              <a:latin typeface="Century Gothic"/>
              <a:cs typeface="Century Gothic"/>
            </a:endParaRPr>
          </a:p>
          <a:p>
            <a:pPr marL="1948180">
              <a:lnSpc>
                <a:spcPct val="100000"/>
              </a:lnSpc>
            </a:pP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outcomes</a:t>
            </a:r>
            <a:endParaRPr sz="200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0024" y="3444199"/>
            <a:ext cx="1480820" cy="1704975"/>
            <a:chOff x="10024" y="3444199"/>
            <a:chExt cx="1480820" cy="1704975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424" y="3640844"/>
              <a:ext cx="1175649" cy="135588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86224" y="3520399"/>
              <a:ext cx="1328420" cy="1552575"/>
            </a:xfrm>
            <a:custGeom>
              <a:avLst/>
              <a:gdLst/>
              <a:ahLst/>
              <a:cxnLst/>
              <a:rect l="l" t="t" r="r" b="b"/>
              <a:pathLst>
                <a:path w="1328420" h="1552575">
                  <a:moveTo>
                    <a:pt x="0" y="0"/>
                  </a:moveTo>
                  <a:lnTo>
                    <a:pt x="1328049" y="0"/>
                  </a:lnTo>
                  <a:lnTo>
                    <a:pt x="1328049" y="1552524"/>
                  </a:lnTo>
                  <a:lnTo>
                    <a:pt x="0" y="1552524"/>
                  </a:lnTo>
                  <a:lnTo>
                    <a:pt x="0" y="0"/>
                  </a:lnTo>
                  <a:close/>
                </a:path>
              </a:pathLst>
            </a:custGeom>
            <a:ln w="15239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958000" y="93950"/>
            <a:ext cx="4932680" cy="3787775"/>
            <a:chOff x="1958000" y="93950"/>
            <a:chExt cx="4932680" cy="3787775"/>
          </a:xfrm>
        </p:grpSpPr>
        <p:sp>
          <p:nvSpPr>
            <p:cNvPr id="4" name="object 4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1088119" y="3635279"/>
                  </a:move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2536511" y="730758"/>
                  </a:move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1920" marR="5080" indent="-109855">
              <a:lnSpc>
                <a:spcPct val="100699"/>
              </a:lnSpc>
              <a:spcBef>
                <a:spcPts val="70"/>
              </a:spcBef>
            </a:pPr>
            <a:r>
              <a:rPr dirty="0" spc="-10"/>
              <a:t>TABLE </a:t>
            </a:r>
            <a:r>
              <a:rPr dirty="0" spc="-20"/>
              <a:t>TALK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2525" y="3820875"/>
            <a:ext cx="1508249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768200" y="236775"/>
            <a:ext cx="6132195" cy="3448050"/>
            <a:chOff x="1768200" y="236775"/>
            <a:chExt cx="6132195" cy="3448050"/>
          </a:xfrm>
        </p:grpSpPr>
        <p:sp>
          <p:nvSpPr>
            <p:cNvPr id="4" name="object 4" descr=""/>
            <p:cNvSpPr/>
            <p:nvPr/>
          </p:nvSpPr>
          <p:spPr>
            <a:xfrm>
              <a:off x="1825350" y="293925"/>
              <a:ext cx="6017895" cy="3327400"/>
            </a:xfrm>
            <a:custGeom>
              <a:avLst/>
              <a:gdLst/>
              <a:ahLst/>
              <a:cxnLst/>
              <a:rect l="l" t="t" r="r" b="b"/>
              <a:pathLst>
                <a:path w="6017895" h="3327400">
                  <a:moveTo>
                    <a:pt x="3431785" y="12699"/>
                  </a:moveTo>
                  <a:lnTo>
                    <a:pt x="2585614" y="12699"/>
                  </a:lnTo>
                  <a:lnTo>
                    <a:pt x="2645040" y="0"/>
                  </a:lnTo>
                  <a:lnTo>
                    <a:pt x="3372359" y="0"/>
                  </a:lnTo>
                  <a:lnTo>
                    <a:pt x="3431785" y="12699"/>
                  </a:lnTo>
                  <a:close/>
                </a:path>
                <a:path w="6017895" h="3327400">
                  <a:moveTo>
                    <a:pt x="3549517" y="25399"/>
                  </a:moveTo>
                  <a:lnTo>
                    <a:pt x="2467882" y="25399"/>
                  </a:lnTo>
                  <a:lnTo>
                    <a:pt x="2526558" y="12699"/>
                  </a:lnTo>
                  <a:lnTo>
                    <a:pt x="3490841" y="12699"/>
                  </a:lnTo>
                  <a:lnTo>
                    <a:pt x="3549517" y="25399"/>
                  </a:lnTo>
                  <a:close/>
                </a:path>
                <a:path w="6017895" h="3327400">
                  <a:moveTo>
                    <a:pt x="3665679" y="38099"/>
                  </a:moveTo>
                  <a:lnTo>
                    <a:pt x="2351720" y="38099"/>
                  </a:lnTo>
                  <a:lnTo>
                    <a:pt x="2409599" y="25399"/>
                  </a:lnTo>
                  <a:lnTo>
                    <a:pt x="3607800" y="25399"/>
                  </a:lnTo>
                  <a:lnTo>
                    <a:pt x="3665679" y="38099"/>
                  </a:lnTo>
                  <a:close/>
                </a:path>
                <a:path w="6017895" h="3327400">
                  <a:moveTo>
                    <a:pt x="3836773" y="63499"/>
                  </a:moveTo>
                  <a:lnTo>
                    <a:pt x="2180625" y="63499"/>
                  </a:lnTo>
                  <a:lnTo>
                    <a:pt x="2294257" y="38099"/>
                  </a:lnTo>
                  <a:lnTo>
                    <a:pt x="3723142" y="38099"/>
                  </a:lnTo>
                  <a:lnTo>
                    <a:pt x="3836773" y="63499"/>
                  </a:lnTo>
                  <a:close/>
                </a:path>
                <a:path w="6017895" h="3327400">
                  <a:moveTo>
                    <a:pt x="4003810" y="3238499"/>
                  </a:moveTo>
                  <a:lnTo>
                    <a:pt x="2013589" y="3238499"/>
                  </a:lnTo>
                  <a:lnTo>
                    <a:pt x="1590392" y="3136899"/>
                  </a:lnTo>
                  <a:lnTo>
                    <a:pt x="1539976" y="3111499"/>
                  </a:lnTo>
                  <a:lnTo>
                    <a:pt x="1440928" y="3086099"/>
                  </a:lnTo>
                  <a:lnTo>
                    <a:pt x="1392319" y="3060699"/>
                  </a:lnTo>
                  <a:lnTo>
                    <a:pt x="1296991" y="3035299"/>
                  </a:lnTo>
                  <a:lnTo>
                    <a:pt x="1250295" y="3009899"/>
                  </a:lnTo>
                  <a:lnTo>
                    <a:pt x="1204259" y="2997199"/>
                  </a:lnTo>
                  <a:lnTo>
                    <a:pt x="1158895" y="2971799"/>
                  </a:lnTo>
                  <a:lnTo>
                    <a:pt x="1114216" y="2959099"/>
                  </a:lnTo>
                  <a:lnTo>
                    <a:pt x="1026956" y="2908299"/>
                  </a:lnTo>
                  <a:lnTo>
                    <a:pt x="984399" y="2895599"/>
                  </a:lnTo>
                  <a:lnTo>
                    <a:pt x="942572" y="2870199"/>
                  </a:lnTo>
                  <a:lnTo>
                    <a:pt x="901487" y="2844799"/>
                  </a:lnTo>
                  <a:lnTo>
                    <a:pt x="861157" y="2832099"/>
                  </a:lnTo>
                  <a:lnTo>
                    <a:pt x="821592" y="2806699"/>
                  </a:lnTo>
                  <a:lnTo>
                    <a:pt x="782805" y="2781299"/>
                  </a:lnTo>
                  <a:lnTo>
                    <a:pt x="744806" y="2755899"/>
                  </a:lnTo>
                  <a:lnTo>
                    <a:pt x="707608" y="2730499"/>
                  </a:lnTo>
                  <a:lnTo>
                    <a:pt x="671222" y="2705099"/>
                  </a:lnTo>
                  <a:lnTo>
                    <a:pt x="635660" y="2679699"/>
                  </a:lnTo>
                  <a:lnTo>
                    <a:pt x="600934" y="2654299"/>
                  </a:lnTo>
                  <a:lnTo>
                    <a:pt x="567055" y="2628899"/>
                  </a:lnTo>
                  <a:lnTo>
                    <a:pt x="534035" y="2603499"/>
                  </a:lnTo>
                  <a:lnTo>
                    <a:pt x="501885" y="2578099"/>
                  </a:lnTo>
                  <a:lnTo>
                    <a:pt x="470617" y="2552699"/>
                  </a:lnTo>
                  <a:lnTo>
                    <a:pt x="440243" y="2527299"/>
                  </a:lnTo>
                  <a:lnTo>
                    <a:pt x="410775" y="2501899"/>
                  </a:lnTo>
                  <a:lnTo>
                    <a:pt x="382224" y="2476499"/>
                  </a:lnTo>
                  <a:lnTo>
                    <a:pt x="327920" y="2412999"/>
                  </a:lnTo>
                  <a:lnTo>
                    <a:pt x="302190" y="2387599"/>
                  </a:lnTo>
                  <a:lnTo>
                    <a:pt x="277424" y="2362199"/>
                  </a:lnTo>
                  <a:lnTo>
                    <a:pt x="253634" y="2336799"/>
                  </a:lnTo>
                  <a:lnTo>
                    <a:pt x="230830" y="2298699"/>
                  </a:lnTo>
                  <a:lnTo>
                    <a:pt x="209026" y="2273299"/>
                  </a:lnTo>
                  <a:lnTo>
                    <a:pt x="188231" y="2247899"/>
                  </a:lnTo>
                  <a:lnTo>
                    <a:pt x="168459" y="2209799"/>
                  </a:lnTo>
                  <a:lnTo>
                    <a:pt x="149721" y="2184399"/>
                  </a:lnTo>
                  <a:lnTo>
                    <a:pt x="132027" y="2146299"/>
                  </a:lnTo>
                  <a:lnTo>
                    <a:pt x="115391" y="2120899"/>
                  </a:lnTo>
                  <a:lnTo>
                    <a:pt x="99824" y="2082799"/>
                  </a:lnTo>
                  <a:lnTo>
                    <a:pt x="85337" y="2057399"/>
                  </a:lnTo>
                  <a:lnTo>
                    <a:pt x="71941" y="2019299"/>
                  </a:lnTo>
                  <a:lnTo>
                    <a:pt x="59650" y="1993899"/>
                  </a:lnTo>
                  <a:lnTo>
                    <a:pt x="48474" y="1955799"/>
                  </a:lnTo>
                  <a:lnTo>
                    <a:pt x="38424" y="1930399"/>
                  </a:lnTo>
                  <a:lnTo>
                    <a:pt x="29514" y="1892299"/>
                  </a:lnTo>
                  <a:lnTo>
                    <a:pt x="21753" y="1866899"/>
                  </a:lnTo>
                  <a:lnTo>
                    <a:pt x="15155" y="1828799"/>
                  </a:lnTo>
                  <a:lnTo>
                    <a:pt x="9730" y="1790699"/>
                  </a:lnTo>
                  <a:lnTo>
                    <a:pt x="5490" y="1765299"/>
                  </a:lnTo>
                  <a:lnTo>
                    <a:pt x="2448" y="1727199"/>
                  </a:lnTo>
                  <a:lnTo>
                    <a:pt x="613" y="1689099"/>
                  </a:lnTo>
                  <a:lnTo>
                    <a:pt x="0" y="1663699"/>
                  </a:lnTo>
                  <a:lnTo>
                    <a:pt x="613" y="1625599"/>
                  </a:lnTo>
                  <a:lnTo>
                    <a:pt x="2448" y="1587499"/>
                  </a:lnTo>
                  <a:lnTo>
                    <a:pt x="5490" y="1562099"/>
                  </a:lnTo>
                  <a:lnTo>
                    <a:pt x="9730" y="1523999"/>
                  </a:lnTo>
                  <a:lnTo>
                    <a:pt x="15155" y="1485899"/>
                  </a:lnTo>
                  <a:lnTo>
                    <a:pt x="21753" y="1460499"/>
                  </a:lnTo>
                  <a:lnTo>
                    <a:pt x="29514" y="1422399"/>
                  </a:lnTo>
                  <a:lnTo>
                    <a:pt x="38424" y="1396999"/>
                  </a:lnTo>
                  <a:lnTo>
                    <a:pt x="48474" y="1358899"/>
                  </a:lnTo>
                  <a:lnTo>
                    <a:pt x="59650" y="1333499"/>
                  </a:lnTo>
                  <a:lnTo>
                    <a:pt x="71941" y="1295399"/>
                  </a:lnTo>
                  <a:lnTo>
                    <a:pt x="85337" y="1269999"/>
                  </a:lnTo>
                  <a:lnTo>
                    <a:pt x="99824" y="1231899"/>
                  </a:lnTo>
                  <a:lnTo>
                    <a:pt x="115391" y="1206499"/>
                  </a:lnTo>
                  <a:lnTo>
                    <a:pt x="132027" y="1168399"/>
                  </a:lnTo>
                  <a:lnTo>
                    <a:pt x="149721" y="1142999"/>
                  </a:lnTo>
                  <a:lnTo>
                    <a:pt x="168459" y="1104899"/>
                  </a:lnTo>
                  <a:lnTo>
                    <a:pt x="188231" y="1079499"/>
                  </a:lnTo>
                  <a:lnTo>
                    <a:pt x="209026" y="1054099"/>
                  </a:lnTo>
                  <a:lnTo>
                    <a:pt x="230830" y="1015999"/>
                  </a:lnTo>
                  <a:lnTo>
                    <a:pt x="253634" y="990599"/>
                  </a:lnTo>
                  <a:lnTo>
                    <a:pt x="277424" y="965199"/>
                  </a:lnTo>
                  <a:lnTo>
                    <a:pt x="302190" y="927099"/>
                  </a:lnTo>
                  <a:lnTo>
                    <a:pt x="327920" y="901699"/>
                  </a:lnTo>
                  <a:lnTo>
                    <a:pt x="354602" y="876299"/>
                  </a:lnTo>
                  <a:lnTo>
                    <a:pt x="382224" y="850899"/>
                  </a:lnTo>
                  <a:lnTo>
                    <a:pt x="410775" y="825499"/>
                  </a:lnTo>
                  <a:lnTo>
                    <a:pt x="440243" y="787399"/>
                  </a:lnTo>
                  <a:lnTo>
                    <a:pt x="470617" y="761999"/>
                  </a:lnTo>
                  <a:lnTo>
                    <a:pt x="501885" y="736599"/>
                  </a:lnTo>
                  <a:lnTo>
                    <a:pt x="534035" y="711199"/>
                  </a:lnTo>
                  <a:lnTo>
                    <a:pt x="567055" y="685799"/>
                  </a:lnTo>
                  <a:lnTo>
                    <a:pt x="600934" y="660399"/>
                  </a:lnTo>
                  <a:lnTo>
                    <a:pt x="635660" y="634999"/>
                  </a:lnTo>
                  <a:lnTo>
                    <a:pt x="671222" y="609599"/>
                  </a:lnTo>
                  <a:lnTo>
                    <a:pt x="707608" y="584199"/>
                  </a:lnTo>
                  <a:lnTo>
                    <a:pt x="744806" y="558799"/>
                  </a:lnTo>
                  <a:lnTo>
                    <a:pt x="782805" y="533399"/>
                  </a:lnTo>
                  <a:lnTo>
                    <a:pt x="821592" y="520699"/>
                  </a:lnTo>
                  <a:lnTo>
                    <a:pt x="861157" y="495299"/>
                  </a:lnTo>
                  <a:lnTo>
                    <a:pt x="901487" y="469899"/>
                  </a:lnTo>
                  <a:lnTo>
                    <a:pt x="942572" y="444499"/>
                  </a:lnTo>
                  <a:lnTo>
                    <a:pt x="984399" y="431799"/>
                  </a:lnTo>
                  <a:lnTo>
                    <a:pt x="1070232" y="380999"/>
                  </a:lnTo>
                  <a:lnTo>
                    <a:pt x="1114216" y="368299"/>
                  </a:lnTo>
                  <a:lnTo>
                    <a:pt x="1158895" y="342899"/>
                  </a:lnTo>
                  <a:lnTo>
                    <a:pt x="1204259" y="330199"/>
                  </a:lnTo>
                  <a:lnTo>
                    <a:pt x="1250295" y="304799"/>
                  </a:lnTo>
                  <a:lnTo>
                    <a:pt x="1296991" y="292099"/>
                  </a:lnTo>
                  <a:lnTo>
                    <a:pt x="1344337" y="266699"/>
                  </a:lnTo>
                  <a:lnTo>
                    <a:pt x="1440928" y="241299"/>
                  </a:lnTo>
                  <a:lnTo>
                    <a:pt x="1490151" y="215899"/>
                  </a:lnTo>
                  <a:lnTo>
                    <a:pt x="1692950" y="165099"/>
                  </a:lnTo>
                  <a:lnTo>
                    <a:pt x="2124480" y="63499"/>
                  </a:lnTo>
                  <a:lnTo>
                    <a:pt x="3892919" y="63499"/>
                  </a:lnTo>
                  <a:lnTo>
                    <a:pt x="4324449" y="165099"/>
                  </a:lnTo>
                  <a:lnTo>
                    <a:pt x="4527248" y="215899"/>
                  </a:lnTo>
                  <a:lnTo>
                    <a:pt x="4576471" y="241299"/>
                  </a:lnTo>
                  <a:lnTo>
                    <a:pt x="4673062" y="266699"/>
                  </a:lnTo>
                  <a:lnTo>
                    <a:pt x="4720408" y="292099"/>
                  </a:lnTo>
                  <a:lnTo>
                    <a:pt x="4767104" y="304799"/>
                  </a:lnTo>
                  <a:lnTo>
                    <a:pt x="4813140" y="330199"/>
                  </a:lnTo>
                  <a:lnTo>
                    <a:pt x="4858503" y="342899"/>
                  </a:lnTo>
                  <a:lnTo>
                    <a:pt x="4903183" y="368299"/>
                  </a:lnTo>
                  <a:lnTo>
                    <a:pt x="4947167" y="380999"/>
                  </a:lnTo>
                  <a:lnTo>
                    <a:pt x="5033000" y="431799"/>
                  </a:lnTo>
                  <a:lnTo>
                    <a:pt x="5074827" y="444499"/>
                  </a:lnTo>
                  <a:lnTo>
                    <a:pt x="5115911" y="469899"/>
                  </a:lnTo>
                  <a:lnTo>
                    <a:pt x="5156242" y="495299"/>
                  </a:lnTo>
                  <a:lnTo>
                    <a:pt x="5195807" y="520699"/>
                  </a:lnTo>
                  <a:lnTo>
                    <a:pt x="5234594" y="533399"/>
                  </a:lnTo>
                  <a:lnTo>
                    <a:pt x="5272593" y="558799"/>
                  </a:lnTo>
                  <a:lnTo>
                    <a:pt x="5309791" y="584199"/>
                  </a:lnTo>
                  <a:lnTo>
                    <a:pt x="5346177" y="609599"/>
                  </a:lnTo>
                  <a:lnTo>
                    <a:pt x="5381739" y="634999"/>
                  </a:lnTo>
                  <a:lnTo>
                    <a:pt x="5416465" y="660399"/>
                  </a:lnTo>
                  <a:lnTo>
                    <a:pt x="5450344" y="685799"/>
                  </a:lnTo>
                  <a:lnTo>
                    <a:pt x="5483364" y="711199"/>
                  </a:lnTo>
                  <a:lnTo>
                    <a:pt x="5515514" y="736599"/>
                  </a:lnTo>
                  <a:lnTo>
                    <a:pt x="5546782" y="761999"/>
                  </a:lnTo>
                  <a:lnTo>
                    <a:pt x="5577155" y="787399"/>
                  </a:lnTo>
                  <a:lnTo>
                    <a:pt x="5606624" y="825499"/>
                  </a:lnTo>
                  <a:lnTo>
                    <a:pt x="5635175" y="850899"/>
                  </a:lnTo>
                  <a:lnTo>
                    <a:pt x="5662797" y="876299"/>
                  </a:lnTo>
                  <a:lnTo>
                    <a:pt x="5689479" y="901699"/>
                  </a:lnTo>
                  <a:lnTo>
                    <a:pt x="5715209" y="927099"/>
                  </a:lnTo>
                  <a:lnTo>
                    <a:pt x="5739975" y="965199"/>
                  </a:lnTo>
                  <a:lnTo>
                    <a:pt x="5763765" y="990599"/>
                  </a:lnTo>
                  <a:lnTo>
                    <a:pt x="5786569" y="1015999"/>
                  </a:lnTo>
                  <a:lnTo>
                    <a:pt x="5808373" y="1054099"/>
                  </a:lnTo>
                  <a:lnTo>
                    <a:pt x="5829168" y="1079499"/>
                  </a:lnTo>
                  <a:lnTo>
                    <a:pt x="5848940" y="1104899"/>
                  </a:lnTo>
                  <a:lnTo>
                    <a:pt x="5867678" y="1142999"/>
                  </a:lnTo>
                  <a:lnTo>
                    <a:pt x="5885372" y="1168399"/>
                  </a:lnTo>
                  <a:lnTo>
                    <a:pt x="5902008" y="1206499"/>
                  </a:lnTo>
                  <a:lnTo>
                    <a:pt x="5917575" y="1231899"/>
                  </a:lnTo>
                  <a:lnTo>
                    <a:pt x="5932062" y="1269999"/>
                  </a:lnTo>
                  <a:lnTo>
                    <a:pt x="5945458" y="1295399"/>
                  </a:lnTo>
                  <a:lnTo>
                    <a:pt x="5957749" y="1333499"/>
                  </a:lnTo>
                  <a:lnTo>
                    <a:pt x="5968925" y="1358899"/>
                  </a:lnTo>
                  <a:lnTo>
                    <a:pt x="5978975" y="1396999"/>
                  </a:lnTo>
                  <a:lnTo>
                    <a:pt x="5987885" y="1422399"/>
                  </a:lnTo>
                  <a:lnTo>
                    <a:pt x="5995646" y="1460499"/>
                  </a:lnTo>
                  <a:lnTo>
                    <a:pt x="6002244" y="1485899"/>
                  </a:lnTo>
                  <a:lnTo>
                    <a:pt x="6007669" y="1523999"/>
                  </a:lnTo>
                  <a:lnTo>
                    <a:pt x="6011909" y="1562099"/>
                  </a:lnTo>
                  <a:lnTo>
                    <a:pt x="6014951" y="1587499"/>
                  </a:lnTo>
                  <a:lnTo>
                    <a:pt x="6016785" y="1625599"/>
                  </a:lnTo>
                  <a:lnTo>
                    <a:pt x="6017399" y="1663699"/>
                  </a:lnTo>
                  <a:lnTo>
                    <a:pt x="6016785" y="1689099"/>
                  </a:lnTo>
                  <a:lnTo>
                    <a:pt x="6014951" y="1727199"/>
                  </a:lnTo>
                  <a:lnTo>
                    <a:pt x="6011909" y="1765299"/>
                  </a:lnTo>
                  <a:lnTo>
                    <a:pt x="6007669" y="1790699"/>
                  </a:lnTo>
                  <a:lnTo>
                    <a:pt x="6002244" y="1828799"/>
                  </a:lnTo>
                  <a:lnTo>
                    <a:pt x="5995646" y="1866899"/>
                  </a:lnTo>
                  <a:lnTo>
                    <a:pt x="5987885" y="1892299"/>
                  </a:lnTo>
                  <a:lnTo>
                    <a:pt x="5978975" y="1930399"/>
                  </a:lnTo>
                  <a:lnTo>
                    <a:pt x="5968925" y="1955799"/>
                  </a:lnTo>
                  <a:lnTo>
                    <a:pt x="5957749" y="1993899"/>
                  </a:lnTo>
                  <a:lnTo>
                    <a:pt x="5945458" y="2019299"/>
                  </a:lnTo>
                  <a:lnTo>
                    <a:pt x="5932062" y="2057399"/>
                  </a:lnTo>
                  <a:lnTo>
                    <a:pt x="5917575" y="2082799"/>
                  </a:lnTo>
                  <a:lnTo>
                    <a:pt x="5902008" y="2120899"/>
                  </a:lnTo>
                  <a:lnTo>
                    <a:pt x="5885372" y="2146299"/>
                  </a:lnTo>
                  <a:lnTo>
                    <a:pt x="5867678" y="2184399"/>
                  </a:lnTo>
                  <a:lnTo>
                    <a:pt x="5848940" y="2209799"/>
                  </a:lnTo>
                  <a:lnTo>
                    <a:pt x="5829168" y="2247899"/>
                  </a:lnTo>
                  <a:lnTo>
                    <a:pt x="5808373" y="2273299"/>
                  </a:lnTo>
                  <a:lnTo>
                    <a:pt x="5786569" y="2298699"/>
                  </a:lnTo>
                  <a:lnTo>
                    <a:pt x="5763765" y="2336799"/>
                  </a:lnTo>
                  <a:lnTo>
                    <a:pt x="5739975" y="2362199"/>
                  </a:lnTo>
                  <a:lnTo>
                    <a:pt x="5715209" y="2387599"/>
                  </a:lnTo>
                  <a:lnTo>
                    <a:pt x="5689479" y="2412999"/>
                  </a:lnTo>
                  <a:lnTo>
                    <a:pt x="5662797" y="2451099"/>
                  </a:lnTo>
                  <a:lnTo>
                    <a:pt x="5606624" y="2501899"/>
                  </a:lnTo>
                  <a:lnTo>
                    <a:pt x="5577155" y="2527299"/>
                  </a:lnTo>
                  <a:lnTo>
                    <a:pt x="5546782" y="2552699"/>
                  </a:lnTo>
                  <a:lnTo>
                    <a:pt x="5515514" y="2578099"/>
                  </a:lnTo>
                  <a:lnTo>
                    <a:pt x="5483364" y="2603499"/>
                  </a:lnTo>
                  <a:lnTo>
                    <a:pt x="5450344" y="2628899"/>
                  </a:lnTo>
                  <a:lnTo>
                    <a:pt x="5416465" y="2654299"/>
                  </a:lnTo>
                  <a:lnTo>
                    <a:pt x="5381739" y="2679699"/>
                  </a:lnTo>
                  <a:lnTo>
                    <a:pt x="5346177" y="2705099"/>
                  </a:lnTo>
                  <a:lnTo>
                    <a:pt x="5309791" y="2730499"/>
                  </a:lnTo>
                  <a:lnTo>
                    <a:pt x="5272593" y="2755899"/>
                  </a:lnTo>
                  <a:lnTo>
                    <a:pt x="5234594" y="2781299"/>
                  </a:lnTo>
                  <a:lnTo>
                    <a:pt x="5195807" y="2806699"/>
                  </a:lnTo>
                  <a:lnTo>
                    <a:pt x="5156242" y="2832099"/>
                  </a:lnTo>
                  <a:lnTo>
                    <a:pt x="5115911" y="2844799"/>
                  </a:lnTo>
                  <a:lnTo>
                    <a:pt x="5074827" y="2870199"/>
                  </a:lnTo>
                  <a:lnTo>
                    <a:pt x="5033000" y="2895599"/>
                  </a:lnTo>
                  <a:lnTo>
                    <a:pt x="4990443" y="2908299"/>
                  </a:lnTo>
                  <a:lnTo>
                    <a:pt x="4903183" y="2959099"/>
                  </a:lnTo>
                  <a:lnTo>
                    <a:pt x="4858503" y="2971799"/>
                  </a:lnTo>
                  <a:lnTo>
                    <a:pt x="4813140" y="2997199"/>
                  </a:lnTo>
                  <a:lnTo>
                    <a:pt x="4767104" y="3009899"/>
                  </a:lnTo>
                  <a:lnTo>
                    <a:pt x="4720408" y="3035299"/>
                  </a:lnTo>
                  <a:lnTo>
                    <a:pt x="4625079" y="3060699"/>
                  </a:lnTo>
                  <a:lnTo>
                    <a:pt x="4576471" y="3086099"/>
                  </a:lnTo>
                  <a:lnTo>
                    <a:pt x="4477423" y="3111499"/>
                  </a:lnTo>
                  <a:lnTo>
                    <a:pt x="4427007" y="3136899"/>
                  </a:lnTo>
                  <a:lnTo>
                    <a:pt x="4003810" y="3238499"/>
                  </a:lnTo>
                  <a:close/>
                </a:path>
                <a:path w="6017895" h="3327400">
                  <a:moveTo>
                    <a:pt x="3780177" y="3276599"/>
                  </a:moveTo>
                  <a:lnTo>
                    <a:pt x="2237221" y="3276599"/>
                  </a:lnTo>
                  <a:lnTo>
                    <a:pt x="2068798" y="3238499"/>
                  </a:lnTo>
                  <a:lnTo>
                    <a:pt x="3948601" y="3238499"/>
                  </a:lnTo>
                  <a:lnTo>
                    <a:pt x="3780177" y="3276599"/>
                  </a:lnTo>
                  <a:close/>
                </a:path>
                <a:path w="6017895" h="3327400">
                  <a:moveTo>
                    <a:pt x="3665679" y="3289299"/>
                  </a:moveTo>
                  <a:lnTo>
                    <a:pt x="2351720" y="3289299"/>
                  </a:lnTo>
                  <a:lnTo>
                    <a:pt x="2294257" y="3276599"/>
                  </a:lnTo>
                  <a:lnTo>
                    <a:pt x="3723142" y="3276599"/>
                  </a:lnTo>
                  <a:lnTo>
                    <a:pt x="3665679" y="3289299"/>
                  </a:lnTo>
                  <a:close/>
                </a:path>
                <a:path w="6017895" h="3327400">
                  <a:moveTo>
                    <a:pt x="3549517" y="3301999"/>
                  </a:moveTo>
                  <a:lnTo>
                    <a:pt x="2467882" y="3301999"/>
                  </a:lnTo>
                  <a:lnTo>
                    <a:pt x="2409599" y="3289299"/>
                  </a:lnTo>
                  <a:lnTo>
                    <a:pt x="3607800" y="3289299"/>
                  </a:lnTo>
                  <a:lnTo>
                    <a:pt x="3549517" y="3301999"/>
                  </a:lnTo>
                  <a:close/>
                </a:path>
                <a:path w="6017895" h="3327400">
                  <a:moveTo>
                    <a:pt x="3431785" y="3314699"/>
                  </a:moveTo>
                  <a:lnTo>
                    <a:pt x="2585614" y="3314699"/>
                  </a:lnTo>
                  <a:lnTo>
                    <a:pt x="2526558" y="3301999"/>
                  </a:lnTo>
                  <a:lnTo>
                    <a:pt x="3490841" y="3301999"/>
                  </a:lnTo>
                  <a:lnTo>
                    <a:pt x="3431785" y="3314699"/>
                  </a:lnTo>
                  <a:close/>
                </a:path>
                <a:path w="6017895" h="3327400">
                  <a:moveTo>
                    <a:pt x="3252445" y="3327399"/>
                  </a:moveTo>
                  <a:lnTo>
                    <a:pt x="2764954" y="3327399"/>
                  </a:lnTo>
                  <a:lnTo>
                    <a:pt x="2704824" y="3314699"/>
                  </a:lnTo>
                  <a:lnTo>
                    <a:pt x="3312575" y="3314699"/>
                  </a:lnTo>
                  <a:lnTo>
                    <a:pt x="3252445" y="3327399"/>
                  </a:lnTo>
                  <a:close/>
                </a:path>
              </a:pathLst>
            </a:custGeom>
            <a:solidFill>
              <a:srgbClr val="EA99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825350" y="293925"/>
              <a:ext cx="6017895" cy="3333750"/>
            </a:xfrm>
            <a:custGeom>
              <a:avLst/>
              <a:gdLst/>
              <a:ahLst/>
              <a:cxnLst/>
              <a:rect l="l" t="t" r="r" b="b"/>
              <a:pathLst>
                <a:path w="6017895" h="3333750">
                  <a:moveTo>
                    <a:pt x="0" y="1666799"/>
                  </a:moveTo>
                  <a:lnTo>
                    <a:pt x="613" y="1632786"/>
                  </a:lnTo>
                  <a:lnTo>
                    <a:pt x="2448" y="1598938"/>
                  </a:lnTo>
                  <a:lnTo>
                    <a:pt x="9730" y="1531766"/>
                  </a:lnTo>
                  <a:lnTo>
                    <a:pt x="21753" y="1465335"/>
                  </a:lnTo>
                  <a:lnTo>
                    <a:pt x="38424" y="1399696"/>
                  </a:lnTo>
                  <a:lnTo>
                    <a:pt x="59650" y="1334902"/>
                  </a:lnTo>
                  <a:lnTo>
                    <a:pt x="85337" y="1271003"/>
                  </a:lnTo>
                  <a:lnTo>
                    <a:pt x="115391" y="1208052"/>
                  </a:lnTo>
                  <a:lnTo>
                    <a:pt x="149721" y="1146100"/>
                  </a:lnTo>
                  <a:lnTo>
                    <a:pt x="188231" y="1085199"/>
                  </a:lnTo>
                  <a:lnTo>
                    <a:pt x="230830" y="1025400"/>
                  </a:lnTo>
                  <a:lnTo>
                    <a:pt x="277424" y="966756"/>
                  </a:lnTo>
                  <a:lnTo>
                    <a:pt x="327920" y="909318"/>
                  </a:lnTo>
                  <a:lnTo>
                    <a:pt x="354602" y="881067"/>
                  </a:lnTo>
                  <a:lnTo>
                    <a:pt x="382224" y="853136"/>
                  </a:lnTo>
                  <a:lnTo>
                    <a:pt x="410775" y="825534"/>
                  </a:lnTo>
                  <a:lnTo>
                    <a:pt x="440243" y="798265"/>
                  </a:lnTo>
                  <a:lnTo>
                    <a:pt x="470617" y="771336"/>
                  </a:lnTo>
                  <a:lnTo>
                    <a:pt x="501885" y="744753"/>
                  </a:lnTo>
                  <a:lnTo>
                    <a:pt x="534035" y="718524"/>
                  </a:lnTo>
                  <a:lnTo>
                    <a:pt x="567055" y="692655"/>
                  </a:lnTo>
                  <a:lnTo>
                    <a:pt x="600934" y="667151"/>
                  </a:lnTo>
                  <a:lnTo>
                    <a:pt x="635660" y="642020"/>
                  </a:lnTo>
                  <a:lnTo>
                    <a:pt x="671222" y="617268"/>
                  </a:lnTo>
                  <a:lnTo>
                    <a:pt x="707608" y="592901"/>
                  </a:lnTo>
                  <a:lnTo>
                    <a:pt x="744806" y="568927"/>
                  </a:lnTo>
                  <a:lnTo>
                    <a:pt x="782805" y="545350"/>
                  </a:lnTo>
                  <a:lnTo>
                    <a:pt x="821592" y="522178"/>
                  </a:lnTo>
                  <a:lnTo>
                    <a:pt x="861157" y="499418"/>
                  </a:lnTo>
                  <a:lnTo>
                    <a:pt x="901487" y="477075"/>
                  </a:lnTo>
                  <a:lnTo>
                    <a:pt x="942572" y="455156"/>
                  </a:lnTo>
                  <a:lnTo>
                    <a:pt x="984399" y="433668"/>
                  </a:lnTo>
                  <a:lnTo>
                    <a:pt x="1026956" y="412617"/>
                  </a:lnTo>
                  <a:lnTo>
                    <a:pt x="1070232" y="392010"/>
                  </a:lnTo>
                  <a:lnTo>
                    <a:pt x="1114216" y="371852"/>
                  </a:lnTo>
                  <a:lnTo>
                    <a:pt x="1158895" y="352151"/>
                  </a:lnTo>
                  <a:lnTo>
                    <a:pt x="1204259" y="332913"/>
                  </a:lnTo>
                  <a:lnTo>
                    <a:pt x="1250295" y="314144"/>
                  </a:lnTo>
                  <a:lnTo>
                    <a:pt x="1296991" y="295851"/>
                  </a:lnTo>
                  <a:lnTo>
                    <a:pt x="1344337" y="278041"/>
                  </a:lnTo>
                  <a:lnTo>
                    <a:pt x="1392319" y="260719"/>
                  </a:lnTo>
                  <a:lnTo>
                    <a:pt x="1440928" y="243892"/>
                  </a:lnTo>
                  <a:lnTo>
                    <a:pt x="1490151" y="227567"/>
                  </a:lnTo>
                  <a:lnTo>
                    <a:pt x="1539976" y="211749"/>
                  </a:lnTo>
                  <a:lnTo>
                    <a:pt x="1590392" y="196447"/>
                  </a:lnTo>
                  <a:lnTo>
                    <a:pt x="1641387" y="181665"/>
                  </a:lnTo>
                  <a:lnTo>
                    <a:pt x="1692950" y="167411"/>
                  </a:lnTo>
                  <a:lnTo>
                    <a:pt x="1745068" y="153691"/>
                  </a:lnTo>
                  <a:lnTo>
                    <a:pt x="1797731" y="140511"/>
                  </a:lnTo>
                  <a:lnTo>
                    <a:pt x="1850926" y="127878"/>
                  </a:lnTo>
                  <a:lnTo>
                    <a:pt x="1904642" y="115799"/>
                  </a:lnTo>
                  <a:lnTo>
                    <a:pt x="1958867" y="104279"/>
                  </a:lnTo>
                  <a:lnTo>
                    <a:pt x="2013589" y="93325"/>
                  </a:lnTo>
                  <a:lnTo>
                    <a:pt x="2068798" y="82944"/>
                  </a:lnTo>
                  <a:lnTo>
                    <a:pt x="2124480" y="73142"/>
                  </a:lnTo>
                  <a:lnTo>
                    <a:pt x="2180625" y="63926"/>
                  </a:lnTo>
                  <a:lnTo>
                    <a:pt x="2237221" y="55301"/>
                  </a:lnTo>
                  <a:lnTo>
                    <a:pt x="2294257" y="47276"/>
                  </a:lnTo>
                  <a:lnTo>
                    <a:pt x="2351720" y="39855"/>
                  </a:lnTo>
                  <a:lnTo>
                    <a:pt x="2409599" y="33045"/>
                  </a:lnTo>
                  <a:lnTo>
                    <a:pt x="2467882" y="26854"/>
                  </a:lnTo>
                  <a:lnTo>
                    <a:pt x="2526558" y="21287"/>
                  </a:lnTo>
                  <a:lnTo>
                    <a:pt x="2585614" y="16350"/>
                  </a:lnTo>
                  <a:lnTo>
                    <a:pt x="2645040" y="12051"/>
                  </a:lnTo>
                  <a:lnTo>
                    <a:pt x="2704824" y="8396"/>
                  </a:lnTo>
                  <a:lnTo>
                    <a:pt x="2764954" y="5390"/>
                  </a:lnTo>
                  <a:lnTo>
                    <a:pt x="2825418" y="3041"/>
                  </a:lnTo>
                  <a:lnTo>
                    <a:pt x="2886205" y="1356"/>
                  </a:lnTo>
                  <a:lnTo>
                    <a:pt x="2947302" y="340"/>
                  </a:lnTo>
                  <a:lnTo>
                    <a:pt x="3008699" y="0"/>
                  </a:lnTo>
                  <a:lnTo>
                    <a:pt x="3070097" y="340"/>
                  </a:lnTo>
                  <a:lnTo>
                    <a:pt x="3131194" y="1356"/>
                  </a:lnTo>
                  <a:lnTo>
                    <a:pt x="3191981" y="3041"/>
                  </a:lnTo>
                  <a:lnTo>
                    <a:pt x="3252445" y="5390"/>
                  </a:lnTo>
                  <a:lnTo>
                    <a:pt x="3312575" y="8396"/>
                  </a:lnTo>
                  <a:lnTo>
                    <a:pt x="3372359" y="12051"/>
                  </a:lnTo>
                  <a:lnTo>
                    <a:pt x="3431785" y="16350"/>
                  </a:lnTo>
                  <a:lnTo>
                    <a:pt x="3490841" y="21287"/>
                  </a:lnTo>
                  <a:lnTo>
                    <a:pt x="3549517" y="26854"/>
                  </a:lnTo>
                  <a:lnTo>
                    <a:pt x="3607800" y="33045"/>
                  </a:lnTo>
                  <a:lnTo>
                    <a:pt x="3665679" y="39855"/>
                  </a:lnTo>
                  <a:lnTo>
                    <a:pt x="3723142" y="47276"/>
                  </a:lnTo>
                  <a:lnTo>
                    <a:pt x="3780177" y="55301"/>
                  </a:lnTo>
                  <a:lnTo>
                    <a:pt x="3836774" y="63926"/>
                  </a:lnTo>
                  <a:lnTo>
                    <a:pt x="3892919" y="73142"/>
                  </a:lnTo>
                  <a:lnTo>
                    <a:pt x="3948601" y="82944"/>
                  </a:lnTo>
                  <a:lnTo>
                    <a:pt x="4003810" y="93325"/>
                  </a:lnTo>
                  <a:lnTo>
                    <a:pt x="4058532" y="104279"/>
                  </a:lnTo>
                  <a:lnTo>
                    <a:pt x="4112757" y="115799"/>
                  </a:lnTo>
                  <a:lnTo>
                    <a:pt x="4166473" y="127878"/>
                  </a:lnTo>
                  <a:lnTo>
                    <a:pt x="4219668" y="140511"/>
                  </a:lnTo>
                  <a:lnTo>
                    <a:pt x="4272331" y="153691"/>
                  </a:lnTo>
                  <a:lnTo>
                    <a:pt x="4324449" y="167411"/>
                  </a:lnTo>
                  <a:lnTo>
                    <a:pt x="4376012" y="181665"/>
                  </a:lnTo>
                  <a:lnTo>
                    <a:pt x="4427007" y="196447"/>
                  </a:lnTo>
                  <a:lnTo>
                    <a:pt x="4477423" y="211749"/>
                  </a:lnTo>
                  <a:lnTo>
                    <a:pt x="4527248" y="227567"/>
                  </a:lnTo>
                  <a:lnTo>
                    <a:pt x="4576471" y="243892"/>
                  </a:lnTo>
                  <a:lnTo>
                    <a:pt x="4625079" y="260719"/>
                  </a:lnTo>
                  <a:lnTo>
                    <a:pt x="4673062" y="278041"/>
                  </a:lnTo>
                  <a:lnTo>
                    <a:pt x="4720408" y="295851"/>
                  </a:lnTo>
                  <a:lnTo>
                    <a:pt x="4767104" y="314144"/>
                  </a:lnTo>
                  <a:lnTo>
                    <a:pt x="4813140" y="332913"/>
                  </a:lnTo>
                  <a:lnTo>
                    <a:pt x="4858503" y="352151"/>
                  </a:lnTo>
                  <a:lnTo>
                    <a:pt x="4903183" y="371852"/>
                  </a:lnTo>
                  <a:lnTo>
                    <a:pt x="4947167" y="392010"/>
                  </a:lnTo>
                  <a:lnTo>
                    <a:pt x="4990443" y="412617"/>
                  </a:lnTo>
                  <a:lnTo>
                    <a:pt x="5033000" y="433668"/>
                  </a:lnTo>
                  <a:lnTo>
                    <a:pt x="5074827" y="455156"/>
                  </a:lnTo>
                  <a:lnTo>
                    <a:pt x="5115911" y="477075"/>
                  </a:lnTo>
                  <a:lnTo>
                    <a:pt x="5156242" y="499418"/>
                  </a:lnTo>
                  <a:lnTo>
                    <a:pt x="5195807" y="522178"/>
                  </a:lnTo>
                  <a:lnTo>
                    <a:pt x="5234594" y="545350"/>
                  </a:lnTo>
                  <a:lnTo>
                    <a:pt x="5272593" y="568927"/>
                  </a:lnTo>
                  <a:lnTo>
                    <a:pt x="5309791" y="592901"/>
                  </a:lnTo>
                  <a:lnTo>
                    <a:pt x="5346177" y="617268"/>
                  </a:lnTo>
                  <a:lnTo>
                    <a:pt x="5381739" y="642020"/>
                  </a:lnTo>
                  <a:lnTo>
                    <a:pt x="5416465" y="667151"/>
                  </a:lnTo>
                  <a:lnTo>
                    <a:pt x="5450344" y="692655"/>
                  </a:lnTo>
                  <a:lnTo>
                    <a:pt x="5483364" y="718524"/>
                  </a:lnTo>
                  <a:lnTo>
                    <a:pt x="5515514" y="744753"/>
                  </a:lnTo>
                  <a:lnTo>
                    <a:pt x="5546782" y="771336"/>
                  </a:lnTo>
                  <a:lnTo>
                    <a:pt x="5577155" y="798265"/>
                  </a:lnTo>
                  <a:lnTo>
                    <a:pt x="5606624" y="825534"/>
                  </a:lnTo>
                  <a:lnTo>
                    <a:pt x="5635175" y="853136"/>
                  </a:lnTo>
                  <a:lnTo>
                    <a:pt x="5662797" y="881067"/>
                  </a:lnTo>
                  <a:lnTo>
                    <a:pt x="5689479" y="909318"/>
                  </a:lnTo>
                  <a:lnTo>
                    <a:pt x="5715209" y="937883"/>
                  </a:lnTo>
                  <a:lnTo>
                    <a:pt x="5763765" y="995931"/>
                  </a:lnTo>
                  <a:lnTo>
                    <a:pt x="5808373" y="1055159"/>
                  </a:lnTo>
                  <a:lnTo>
                    <a:pt x="5848940" y="1115515"/>
                  </a:lnTo>
                  <a:lnTo>
                    <a:pt x="5885372" y="1176948"/>
                  </a:lnTo>
                  <a:lnTo>
                    <a:pt x="5917575" y="1239406"/>
                  </a:lnTo>
                  <a:lnTo>
                    <a:pt x="5945458" y="1302837"/>
                  </a:lnTo>
                  <a:lnTo>
                    <a:pt x="5968925" y="1367190"/>
                  </a:lnTo>
                  <a:lnTo>
                    <a:pt x="5987885" y="1432413"/>
                  </a:lnTo>
                  <a:lnTo>
                    <a:pt x="6002244" y="1498455"/>
                  </a:lnTo>
                  <a:lnTo>
                    <a:pt x="6011909" y="1565263"/>
                  </a:lnTo>
                  <a:lnTo>
                    <a:pt x="6016785" y="1632786"/>
                  </a:lnTo>
                  <a:lnTo>
                    <a:pt x="6017399" y="1666799"/>
                  </a:lnTo>
                  <a:lnTo>
                    <a:pt x="6014951" y="1734661"/>
                  </a:lnTo>
                  <a:lnTo>
                    <a:pt x="6007669" y="1801833"/>
                  </a:lnTo>
                  <a:lnTo>
                    <a:pt x="5995646" y="1868264"/>
                  </a:lnTo>
                  <a:lnTo>
                    <a:pt x="5978975" y="1933903"/>
                  </a:lnTo>
                  <a:lnTo>
                    <a:pt x="5957749" y="1998697"/>
                  </a:lnTo>
                  <a:lnTo>
                    <a:pt x="5932062" y="2062596"/>
                  </a:lnTo>
                  <a:lnTo>
                    <a:pt x="5902008" y="2125547"/>
                  </a:lnTo>
                  <a:lnTo>
                    <a:pt x="5867678" y="2187499"/>
                  </a:lnTo>
                  <a:lnTo>
                    <a:pt x="5829168" y="2248400"/>
                  </a:lnTo>
                  <a:lnTo>
                    <a:pt x="5786569" y="2308199"/>
                  </a:lnTo>
                  <a:lnTo>
                    <a:pt x="5739975" y="2366843"/>
                  </a:lnTo>
                  <a:lnTo>
                    <a:pt x="5689479" y="2424281"/>
                  </a:lnTo>
                  <a:lnTo>
                    <a:pt x="5662797" y="2452532"/>
                  </a:lnTo>
                  <a:lnTo>
                    <a:pt x="5635175" y="2480463"/>
                  </a:lnTo>
                  <a:lnTo>
                    <a:pt x="5606624" y="2508065"/>
                  </a:lnTo>
                  <a:lnTo>
                    <a:pt x="5577155" y="2535334"/>
                  </a:lnTo>
                  <a:lnTo>
                    <a:pt x="5546782" y="2562263"/>
                  </a:lnTo>
                  <a:lnTo>
                    <a:pt x="5515514" y="2588846"/>
                  </a:lnTo>
                  <a:lnTo>
                    <a:pt x="5483364" y="2615075"/>
                  </a:lnTo>
                  <a:lnTo>
                    <a:pt x="5450344" y="2640944"/>
                  </a:lnTo>
                  <a:lnTo>
                    <a:pt x="5416465" y="2666448"/>
                  </a:lnTo>
                  <a:lnTo>
                    <a:pt x="5381739" y="2691579"/>
                  </a:lnTo>
                  <a:lnTo>
                    <a:pt x="5346177" y="2716331"/>
                  </a:lnTo>
                  <a:lnTo>
                    <a:pt x="5309791" y="2740698"/>
                  </a:lnTo>
                  <a:lnTo>
                    <a:pt x="5272593" y="2764672"/>
                  </a:lnTo>
                  <a:lnTo>
                    <a:pt x="5234594" y="2788249"/>
                  </a:lnTo>
                  <a:lnTo>
                    <a:pt x="5195807" y="2811421"/>
                  </a:lnTo>
                  <a:lnTo>
                    <a:pt x="5156242" y="2834181"/>
                  </a:lnTo>
                  <a:lnTo>
                    <a:pt x="5115911" y="2856524"/>
                  </a:lnTo>
                  <a:lnTo>
                    <a:pt x="5074827" y="2878443"/>
                  </a:lnTo>
                  <a:lnTo>
                    <a:pt x="5033000" y="2899931"/>
                  </a:lnTo>
                  <a:lnTo>
                    <a:pt x="4990443" y="2920982"/>
                  </a:lnTo>
                  <a:lnTo>
                    <a:pt x="4947167" y="2941589"/>
                  </a:lnTo>
                  <a:lnTo>
                    <a:pt x="4903183" y="2961747"/>
                  </a:lnTo>
                  <a:lnTo>
                    <a:pt x="4858503" y="2981448"/>
                  </a:lnTo>
                  <a:lnTo>
                    <a:pt x="4813140" y="3000686"/>
                  </a:lnTo>
                  <a:lnTo>
                    <a:pt x="4767104" y="3019455"/>
                  </a:lnTo>
                  <a:lnTo>
                    <a:pt x="4720408" y="3037748"/>
                  </a:lnTo>
                  <a:lnTo>
                    <a:pt x="4673062" y="3055558"/>
                  </a:lnTo>
                  <a:lnTo>
                    <a:pt x="4625079" y="3072880"/>
                  </a:lnTo>
                  <a:lnTo>
                    <a:pt x="4576471" y="3089707"/>
                  </a:lnTo>
                  <a:lnTo>
                    <a:pt x="4527248" y="3106032"/>
                  </a:lnTo>
                  <a:lnTo>
                    <a:pt x="4477423" y="3121850"/>
                  </a:lnTo>
                  <a:lnTo>
                    <a:pt x="4427007" y="3137152"/>
                  </a:lnTo>
                  <a:lnTo>
                    <a:pt x="4376012" y="3151934"/>
                  </a:lnTo>
                  <a:lnTo>
                    <a:pt x="4324449" y="3166188"/>
                  </a:lnTo>
                  <a:lnTo>
                    <a:pt x="4272331" y="3179908"/>
                  </a:lnTo>
                  <a:lnTo>
                    <a:pt x="4219668" y="3193088"/>
                  </a:lnTo>
                  <a:lnTo>
                    <a:pt x="4166473" y="3205721"/>
                  </a:lnTo>
                  <a:lnTo>
                    <a:pt x="4112757" y="3217800"/>
                  </a:lnTo>
                  <a:lnTo>
                    <a:pt x="4058532" y="3229320"/>
                  </a:lnTo>
                  <a:lnTo>
                    <a:pt x="4003810" y="3240274"/>
                  </a:lnTo>
                  <a:lnTo>
                    <a:pt x="3948601" y="3250655"/>
                  </a:lnTo>
                  <a:lnTo>
                    <a:pt x="3892919" y="3260457"/>
                  </a:lnTo>
                  <a:lnTo>
                    <a:pt x="3836774" y="3269673"/>
                  </a:lnTo>
                  <a:lnTo>
                    <a:pt x="3780177" y="3278298"/>
                  </a:lnTo>
                  <a:lnTo>
                    <a:pt x="3723142" y="3286323"/>
                  </a:lnTo>
                  <a:lnTo>
                    <a:pt x="3665679" y="3293744"/>
                  </a:lnTo>
                  <a:lnTo>
                    <a:pt x="3607800" y="3300554"/>
                  </a:lnTo>
                  <a:lnTo>
                    <a:pt x="3549517" y="3306745"/>
                  </a:lnTo>
                  <a:lnTo>
                    <a:pt x="3490841" y="3312312"/>
                  </a:lnTo>
                  <a:lnTo>
                    <a:pt x="3431785" y="3317249"/>
                  </a:lnTo>
                  <a:lnTo>
                    <a:pt x="3372359" y="3321548"/>
                  </a:lnTo>
                  <a:lnTo>
                    <a:pt x="3312575" y="3325203"/>
                  </a:lnTo>
                  <a:lnTo>
                    <a:pt x="3252445" y="3328209"/>
                  </a:lnTo>
                  <a:lnTo>
                    <a:pt x="3191981" y="3330558"/>
                  </a:lnTo>
                  <a:lnTo>
                    <a:pt x="3131194" y="3332243"/>
                  </a:lnTo>
                  <a:lnTo>
                    <a:pt x="3070097" y="3333259"/>
                  </a:lnTo>
                  <a:lnTo>
                    <a:pt x="3008699" y="3333599"/>
                  </a:lnTo>
                  <a:lnTo>
                    <a:pt x="2947302" y="3333259"/>
                  </a:lnTo>
                  <a:lnTo>
                    <a:pt x="2886205" y="3332243"/>
                  </a:lnTo>
                  <a:lnTo>
                    <a:pt x="2825418" y="3330558"/>
                  </a:lnTo>
                  <a:lnTo>
                    <a:pt x="2764954" y="3328209"/>
                  </a:lnTo>
                  <a:lnTo>
                    <a:pt x="2704824" y="3325203"/>
                  </a:lnTo>
                  <a:lnTo>
                    <a:pt x="2645040" y="3321548"/>
                  </a:lnTo>
                  <a:lnTo>
                    <a:pt x="2585614" y="3317249"/>
                  </a:lnTo>
                  <a:lnTo>
                    <a:pt x="2526558" y="3312312"/>
                  </a:lnTo>
                  <a:lnTo>
                    <a:pt x="2467882" y="3306745"/>
                  </a:lnTo>
                  <a:lnTo>
                    <a:pt x="2409599" y="3300554"/>
                  </a:lnTo>
                  <a:lnTo>
                    <a:pt x="2351720" y="3293744"/>
                  </a:lnTo>
                  <a:lnTo>
                    <a:pt x="2294257" y="3286323"/>
                  </a:lnTo>
                  <a:lnTo>
                    <a:pt x="2237221" y="3278298"/>
                  </a:lnTo>
                  <a:lnTo>
                    <a:pt x="2180625" y="3269673"/>
                  </a:lnTo>
                  <a:lnTo>
                    <a:pt x="2124480" y="3260457"/>
                  </a:lnTo>
                  <a:lnTo>
                    <a:pt x="2068798" y="3250655"/>
                  </a:lnTo>
                  <a:lnTo>
                    <a:pt x="2013589" y="3240274"/>
                  </a:lnTo>
                  <a:lnTo>
                    <a:pt x="1958867" y="3229320"/>
                  </a:lnTo>
                  <a:lnTo>
                    <a:pt x="1904642" y="3217800"/>
                  </a:lnTo>
                  <a:lnTo>
                    <a:pt x="1850926" y="3205721"/>
                  </a:lnTo>
                  <a:lnTo>
                    <a:pt x="1797731" y="3193088"/>
                  </a:lnTo>
                  <a:lnTo>
                    <a:pt x="1745068" y="3179908"/>
                  </a:lnTo>
                  <a:lnTo>
                    <a:pt x="1692950" y="3166188"/>
                  </a:lnTo>
                  <a:lnTo>
                    <a:pt x="1641387" y="3151934"/>
                  </a:lnTo>
                  <a:lnTo>
                    <a:pt x="1590392" y="3137152"/>
                  </a:lnTo>
                  <a:lnTo>
                    <a:pt x="1539976" y="3121850"/>
                  </a:lnTo>
                  <a:lnTo>
                    <a:pt x="1490151" y="3106032"/>
                  </a:lnTo>
                  <a:lnTo>
                    <a:pt x="1440928" y="3089707"/>
                  </a:lnTo>
                  <a:lnTo>
                    <a:pt x="1392319" y="3072880"/>
                  </a:lnTo>
                  <a:lnTo>
                    <a:pt x="1344337" y="3055558"/>
                  </a:lnTo>
                  <a:lnTo>
                    <a:pt x="1296991" y="3037748"/>
                  </a:lnTo>
                  <a:lnTo>
                    <a:pt x="1250295" y="3019455"/>
                  </a:lnTo>
                  <a:lnTo>
                    <a:pt x="1204259" y="3000686"/>
                  </a:lnTo>
                  <a:lnTo>
                    <a:pt x="1158895" y="2981448"/>
                  </a:lnTo>
                  <a:lnTo>
                    <a:pt x="1114216" y="2961747"/>
                  </a:lnTo>
                  <a:lnTo>
                    <a:pt x="1070232" y="2941589"/>
                  </a:lnTo>
                  <a:lnTo>
                    <a:pt x="1026956" y="2920982"/>
                  </a:lnTo>
                  <a:lnTo>
                    <a:pt x="984399" y="2899931"/>
                  </a:lnTo>
                  <a:lnTo>
                    <a:pt x="942572" y="2878443"/>
                  </a:lnTo>
                  <a:lnTo>
                    <a:pt x="901487" y="2856524"/>
                  </a:lnTo>
                  <a:lnTo>
                    <a:pt x="861157" y="2834181"/>
                  </a:lnTo>
                  <a:lnTo>
                    <a:pt x="821592" y="2811421"/>
                  </a:lnTo>
                  <a:lnTo>
                    <a:pt x="782805" y="2788249"/>
                  </a:lnTo>
                  <a:lnTo>
                    <a:pt x="744806" y="2764672"/>
                  </a:lnTo>
                  <a:lnTo>
                    <a:pt x="707608" y="2740698"/>
                  </a:lnTo>
                  <a:lnTo>
                    <a:pt x="671222" y="2716331"/>
                  </a:lnTo>
                  <a:lnTo>
                    <a:pt x="635660" y="2691579"/>
                  </a:lnTo>
                  <a:lnTo>
                    <a:pt x="600934" y="2666448"/>
                  </a:lnTo>
                  <a:lnTo>
                    <a:pt x="567055" y="2640944"/>
                  </a:lnTo>
                  <a:lnTo>
                    <a:pt x="534035" y="2615075"/>
                  </a:lnTo>
                  <a:lnTo>
                    <a:pt x="501885" y="2588846"/>
                  </a:lnTo>
                  <a:lnTo>
                    <a:pt x="470617" y="2562263"/>
                  </a:lnTo>
                  <a:lnTo>
                    <a:pt x="440243" y="2535334"/>
                  </a:lnTo>
                  <a:lnTo>
                    <a:pt x="410775" y="2508065"/>
                  </a:lnTo>
                  <a:lnTo>
                    <a:pt x="382224" y="2480463"/>
                  </a:lnTo>
                  <a:lnTo>
                    <a:pt x="354602" y="2452532"/>
                  </a:lnTo>
                  <a:lnTo>
                    <a:pt x="327920" y="2424281"/>
                  </a:lnTo>
                  <a:lnTo>
                    <a:pt x="302190" y="2395716"/>
                  </a:lnTo>
                  <a:lnTo>
                    <a:pt x="253634" y="2337668"/>
                  </a:lnTo>
                  <a:lnTo>
                    <a:pt x="209026" y="2278440"/>
                  </a:lnTo>
                  <a:lnTo>
                    <a:pt x="168459" y="2218084"/>
                  </a:lnTo>
                  <a:lnTo>
                    <a:pt x="132027" y="2156651"/>
                  </a:lnTo>
                  <a:lnTo>
                    <a:pt x="99824" y="2094193"/>
                  </a:lnTo>
                  <a:lnTo>
                    <a:pt x="71941" y="2030762"/>
                  </a:lnTo>
                  <a:lnTo>
                    <a:pt x="48474" y="1966409"/>
                  </a:lnTo>
                  <a:lnTo>
                    <a:pt x="29514" y="1901186"/>
                  </a:lnTo>
                  <a:lnTo>
                    <a:pt x="15155" y="1835144"/>
                  </a:lnTo>
                  <a:lnTo>
                    <a:pt x="5490" y="1768336"/>
                  </a:lnTo>
                  <a:lnTo>
                    <a:pt x="613" y="1700813"/>
                  </a:lnTo>
                  <a:lnTo>
                    <a:pt x="0" y="16667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32104" y="899131"/>
            <a:ext cx="4001135" cy="669290"/>
          </a:xfrm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70635" marR="5080" indent="-1258570">
              <a:lnSpc>
                <a:spcPct val="101200"/>
              </a:lnSpc>
              <a:spcBef>
                <a:spcPts val="70"/>
              </a:spcBef>
            </a:pPr>
            <a:r>
              <a:rPr dirty="0" sz="2100"/>
              <a:t>Principle</a:t>
            </a:r>
            <a:r>
              <a:rPr dirty="0" sz="2100" spc="-65"/>
              <a:t> </a:t>
            </a:r>
            <a:r>
              <a:rPr dirty="0" sz="2100"/>
              <a:t>#3</a:t>
            </a:r>
            <a:r>
              <a:rPr dirty="0" sz="2100" spc="-60"/>
              <a:t> </a:t>
            </a:r>
            <a:r>
              <a:rPr dirty="0" sz="2100"/>
              <a:t>Listen</a:t>
            </a:r>
            <a:r>
              <a:rPr dirty="0" sz="2100" spc="-60"/>
              <a:t> </a:t>
            </a:r>
            <a:r>
              <a:rPr dirty="0" sz="2100"/>
              <a:t>with</a:t>
            </a:r>
            <a:r>
              <a:rPr dirty="0" sz="2100" spc="-60"/>
              <a:t> </a:t>
            </a:r>
            <a:r>
              <a:rPr dirty="0" sz="2100"/>
              <a:t>intent</a:t>
            </a:r>
            <a:r>
              <a:rPr dirty="0" sz="2100" spc="-60"/>
              <a:t> </a:t>
            </a:r>
            <a:r>
              <a:rPr dirty="0" sz="2100" spc="-25"/>
              <a:t>to </a:t>
            </a:r>
            <a:r>
              <a:rPr dirty="0" sz="2100" spc="-10"/>
              <a:t>understand</a:t>
            </a:r>
            <a:endParaRPr sz="2100"/>
          </a:p>
        </p:txBody>
      </p:sp>
      <p:sp>
        <p:nvSpPr>
          <p:cNvPr id="7" name="object 7" descr=""/>
          <p:cNvSpPr txBox="1"/>
          <p:nvPr/>
        </p:nvSpPr>
        <p:spPr>
          <a:xfrm>
            <a:off x="2996951" y="1547848"/>
            <a:ext cx="3752850" cy="145796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556895" marR="173355" indent="-369570">
              <a:lnSpc>
                <a:spcPts val="2250"/>
              </a:lnSpc>
              <a:spcBef>
                <a:spcPts val="200"/>
              </a:spcBef>
              <a:buChar char="●"/>
              <a:tabLst>
                <a:tab pos="556895" algn="l"/>
                <a:tab pos="561975" algn="l"/>
              </a:tabLst>
            </a:pPr>
            <a:r>
              <a:rPr dirty="0" sz="1900">
                <a:solidFill>
                  <a:srgbClr val="0000FF"/>
                </a:solidFill>
                <a:latin typeface="Arial"/>
                <a:cs typeface="Arial"/>
              </a:rPr>
              <a:t>	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Helping</a:t>
            </a:r>
            <a:r>
              <a:rPr dirty="0" sz="19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ourselves</a:t>
            </a:r>
            <a:r>
              <a:rPr dirty="0" sz="19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9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25">
                <a:solidFill>
                  <a:srgbClr val="0000FF"/>
                </a:solidFill>
                <a:latin typeface="Century Gothic"/>
                <a:cs typeface="Century Gothic"/>
              </a:rPr>
              <a:t>our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members</a:t>
            </a:r>
            <a:r>
              <a:rPr dirty="0" sz="1900" spc="-114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through</a:t>
            </a:r>
            <a:r>
              <a:rPr dirty="0" sz="1900" spc="-114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>
                <a:solidFill>
                  <a:srgbClr val="0000FF"/>
                </a:solidFill>
                <a:latin typeface="Century Gothic"/>
                <a:cs typeface="Century Gothic"/>
              </a:rPr>
              <a:t>conflict</a:t>
            </a:r>
            <a:endParaRPr sz="1900">
              <a:latin typeface="Century Gothic"/>
              <a:cs typeface="Century Gothic"/>
            </a:endParaRPr>
          </a:p>
          <a:p>
            <a:pPr marL="1259840">
              <a:lnSpc>
                <a:spcPts val="2165"/>
              </a:lnSpc>
            </a:pPr>
            <a:r>
              <a:rPr dirty="0" sz="1900" spc="-10">
                <a:solidFill>
                  <a:srgbClr val="0000FF"/>
                </a:solidFill>
                <a:latin typeface="Century Gothic"/>
                <a:cs typeface="Century Gothic"/>
              </a:rPr>
              <a:t>conversations</a:t>
            </a:r>
            <a:endParaRPr sz="1900">
              <a:latin typeface="Century Gothic"/>
              <a:cs typeface="Century Gothic"/>
            </a:endParaRPr>
          </a:p>
          <a:p>
            <a:pPr marL="386715" indent="-374015">
              <a:lnSpc>
                <a:spcPts val="2250"/>
              </a:lnSpc>
              <a:buFont typeface="Arial"/>
              <a:buChar char="●"/>
              <a:tabLst>
                <a:tab pos="386715" algn="l"/>
              </a:tabLst>
            </a:pP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Pausing</a:t>
            </a:r>
            <a:r>
              <a:rPr dirty="0" sz="1900" spc="-8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before</a:t>
            </a:r>
            <a:r>
              <a:rPr dirty="0" sz="1900" spc="-8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>
                <a:solidFill>
                  <a:srgbClr val="0000FF"/>
                </a:solidFill>
                <a:latin typeface="Century Gothic"/>
                <a:cs typeface="Century Gothic"/>
              </a:rPr>
              <a:t>reacting</a:t>
            </a:r>
            <a:r>
              <a:rPr dirty="0" sz="1900" spc="-8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25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endParaRPr sz="1900">
              <a:latin typeface="Century Gothic"/>
              <a:cs typeface="Century Gothic"/>
            </a:endParaRPr>
          </a:p>
          <a:p>
            <a:pPr marL="1512570">
              <a:lnSpc>
                <a:spcPts val="2265"/>
              </a:lnSpc>
            </a:pPr>
            <a:r>
              <a:rPr dirty="0" sz="1900" spc="-10">
                <a:solidFill>
                  <a:srgbClr val="0000FF"/>
                </a:solidFill>
                <a:latin typeface="Century Gothic"/>
                <a:cs typeface="Century Gothic"/>
              </a:rPr>
              <a:t>reflecting</a:t>
            </a:r>
            <a:endParaRPr sz="190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11274" y="3153599"/>
            <a:ext cx="2409190" cy="1758314"/>
            <a:chOff x="211274" y="3153599"/>
            <a:chExt cx="2409190" cy="1758314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5575" y="3267899"/>
              <a:ext cx="2180425" cy="1529549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268424" y="3210749"/>
              <a:ext cx="2294890" cy="1644014"/>
            </a:xfrm>
            <a:custGeom>
              <a:avLst/>
              <a:gdLst/>
              <a:ahLst/>
              <a:cxnLst/>
              <a:rect l="l" t="t" r="r" b="b"/>
              <a:pathLst>
                <a:path w="2294890" h="1644014">
                  <a:moveTo>
                    <a:pt x="0" y="0"/>
                  </a:moveTo>
                  <a:lnTo>
                    <a:pt x="2294725" y="0"/>
                  </a:lnTo>
                  <a:lnTo>
                    <a:pt x="2294725" y="1643849"/>
                  </a:lnTo>
                  <a:lnTo>
                    <a:pt x="0" y="1643849"/>
                  </a:lnTo>
                  <a:lnTo>
                    <a:pt x="0" y="0"/>
                  </a:lnTo>
                  <a:close/>
                </a:path>
              </a:pathLst>
            </a:custGeom>
            <a:ln w="114299">
              <a:solidFill>
                <a:srgbClr val="D4A6B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958000" y="93950"/>
            <a:ext cx="4932680" cy="3787775"/>
            <a:chOff x="1958000" y="93950"/>
            <a:chExt cx="4932680" cy="3787775"/>
          </a:xfrm>
        </p:grpSpPr>
        <p:sp>
          <p:nvSpPr>
            <p:cNvPr id="4" name="object 4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1088119" y="3635279"/>
                  </a:move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2536511" y="730758"/>
                  </a:move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1920" marR="5080" indent="-109855">
              <a:lnSpc>
                <a:spcPct val="100699"/>
              </a:lnSpc>
              <a:spcBef>
                <a:spcPts val="70"/>
              </a:spcBef>
            </a:pPr>
            <a:r>
              <a:rPr dirty="0" spc="-10"/>
              <a:t>TABLE </a:t>
            </a:r>
            <a:r>
              <a:rPr dirty="0" spc="-20"/>
              <a:t>TALK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567124" y="35674"/>
            <a:ext cx="7353934" cy="3726815"/>
            <a:chOff x="1567124" y="35674"/>
            <a:chExt cx="7353934" cy="3726815"/>
          </a:xfrm>
        </p:grpSpPr>
        <p:sp>
          <p:nvSpPr>
            <p:cNvPr id="4" name="object 4" descr=""/>
            <p:cNvSpPr/>
            <p:nvPr/>
          </p:nvSpPr>
          <p:spPr>
            <a:xfrm>
              <a:off x="1624274" y="92824"/>
              <a:ext cx="7239634" cy="3606800"/>
            </a:xfrm>
            <a:custGeom>
              <a:avLst/>
              <a:gdLst/>
              <a:ahLst/>
              <a:cxnLst/>
              <a:rect l="l" t="t" r="r" b="b"/>
              <a:pathLst>
                <a:path w="7239634" h="3606800">
                  <a:moveTo>
                    <a:pt x="4055057" y="12699"/>
                  </a:moveTo>
                  <a:lnTo>
                    <a:pt x="3184542" y="12699"/>
                  </a:lnTo>
                  <a:lnTo>
                    <a:pt x="3245854" y="0"/>
                  </a:lnTo>
                  <a:lnTo>
                    <a:pt x="3993745" y="0"/>
                  </a:lnTo>
                  <a:lnTo>
                    <a:pt x="4055057" y="12699"/>
                  </a:lnTo>
                  <a:close/>
                </a:path>
                <a:path w="7239634" h="3606800">
                  <a:moveTo>
                    <a:pt x="4237082" y="25399"/>
                  </a:moveTo>
                  <a:lnTo>
                    <a:pt x="3002517" y="25399"/>
                  </a:lnTo>
                  <a:lnTo>
                    <a:pt x="3062865" y="12699"/>
                  </a:lnTo>
                  <a:lnTo>
                    <a:pt x="4176734" y="12699"/>
                  </a:lnTo>
                  <a:lnTo>
                    <a:pt x="4237082" y="25399"/>
                  </a:lnTo>
                  <a:close/>
                </a:path>
                <a:path w="7239634" h="3606800">
                  <a:moveTo>
                    <a:pt x="4416060" y="38099"/>
                  </a:moveTo>
                  <a:lnTo>
                    <a:pt x="2823539" y="38099"/>
                  </a:lnTo>
                  <a:lnTo>
                    <a:pt x="2882845" y="25399"/>
                  </a:lnTo>
                  <a:lnTo>
                    <a:pt x="4356754" y="25399"/>
                  </a:lnTo>
                  <a:lnTo>
                    <a:pt x="4416060" y="38099"/>
                  </a:lnTo>
                  <a:close/>
                </a:path>
                <a:path w="7239634" h="3606800">
                  <a:moveTo>
                    <a:pt x="4591756" y="63499"/>
                  </a:moveTo>
                  <a:lnTo>
                    <a:pt x="2647842" y="63499"/>
                  </a:lnTo>
                  <a:lnTo>
                    <a:pt x="2764597" y="38099"/>
                  </a:lnTo>
                  <a:lnTo>
                    <a:pt x="4475002" y="38099"/>
                  </a:lnTo>
                  <a:lnTo>
                    <a:pt x="4591756" y="63499"/>
                  </a:lnTo>
                  <a:close/>
                </a:path>
                <a:path w="7239634" h="3606800">
                  <a:moveTo>
                    <a:pt x="4820507" y="101599"/>
                  </a:moveTo>
                  <a:lnTo>
                    <a:pt x="2419091" y="101599"/>
                  </a:lnTo>
                  <a:lnTo>
                    <a:pt x="2590047" y="63499"/>
                  </a:lnTo>
                  <a:lnTo>
                    <a:pt x="4649552" y="63499"/>
                  </a:lnTo>
                  <a:lnTo>
                    <a:pt x="4820507" y="101599"/>
                  </a:lnTo>
                  <a:close/>
                </a:path>
                <a:path w="7239634" h="3606800">
                  <a:moveTo>
                    <a:pt x="5042450" y="3467099"/>
                  </a:moveTo>
                  <a:lnTo>
                    <a:pt x="2197149" y="3467099"/>
                  </a:lnTo>
                  <a:lnTo>
                    <a:pt x="1982570" y="3416299"/>
                  </a:lnTo>
                  <a:lnTo>
                    <a:pt x="1930141" y="3390899"/>
                  </a:lnTo>
                  <a:lnTo>
                    <a:pt x="1675727" y="3327399"/>
                  </a:lnTo>
                  <a:lnTo>
                    <a:pt x="1626451" y="3301999"/>
                  </a:lnTo>
                  <a:lnTo>
                    <a:pt x="1529575" y="3276599"/>
                  </a:lnTo>
                  <a:lnTo>
                    <a:pt x="1481993" y="3251199"/>
                  </a:lnTo>
                  <a:lnTo>
                    <a:pt x="1388583" y="3225799"/>
                  </a:lnTo>
                  <a:lnTo>
                    <a:pt x="1342772" y="3200399"/>
                  </a:lnTo>
                  <a:lnTo>
                    <a:pt x="1297570" y="3187699"/>
                  </a:lnTo>
                  <a:lnTo>
                    <a:pt x="1252984" y="3162299"/>
                  </a:lnTo>
                  <a:lnTo>
                    <a:pt x="1209024" y="3149599"/>
                  </a:lnTo>
                  <a:lnTo>
                    <a:pt x="1165698" y="3124199"/>
                  </a:lnTo>
                  <a:lnTo>
                    <a:pt x="1123015" y="3111499"/>
                  </a:lnTo>
                  <a:lnTo>
                    <a:pt x="1039612" y="3060699"/>
                  </a:lnTo>
                  <a:lnTo>
                    <a:pt x="998909" y="3047999"/>
                  </a:lnTo>
                  <a:lnTo>
                    <a:pt x="958884" y="3022599"/>
                  </a:lnTo>
                  <a:lnTo>
                    <a:pt x="919545" y="2997199"/>
                  </a:lnTo>
                  <a:lnTo>
                    <a:pt x="880901" y="2984499"/>
                  </a:lnTo>
                  <a:lnTo>
                    <a:pt x="842961" y="2959099"/>
                  </a:lnTo>
                  <a:lnTo>
                    <a:pt x="805733" y="2933699"/>
                  </a:lnTo>
                  <a:lnTo>
                    <a:pt x="769227" y="2908299"/>
                  </a:lnTo>
                  <a:lnTo>
                    <a:pt x="733450" y="2895599"/>
                  </a:lnTo>
                  <a:lnTo>
                    <a:pt x="698411" y="2870199"/>
                  </a:lnTo>
                  <a:lnTo>
                    <a:pt x="664119" y="2844799"/>
                  </a:lnTo>
                  <a:lnTo>
                    <a:pt x="630584" y="2819399"/>
                  </a:lnTo>
                  <a:lnTo>
                    <a:pt x="597813" y="2793999"/>
                  </a:lnTo>
                  <a:lnTo>
                    <a:pt x="565815" y="2768599"/>
                  </a:lnTo>
                  <a:lnTo>
                    <a:pt x="534598" y="2743199"/>
                  </a:lnTo>
                  <a:lnTo>
                    <a:pt x="504173" y="2717799"/>
                  </a:lnTo>
                  <a:lnTo>
                    <a:pt x="474547" y="2692399"/>
                  </a:lnTo>
                  <a:lnTo>
                    <a:pt x="445728" y="2666999"/>
                  </a:lnTo>
                  <a:lnTo>
                    <a:pt x="390551" y="2616199"/>
                  </a:lnTo>
                  <a:lnTo>
                    <a:pt x="338709" y="2565399"/>
                  </a:lnTo>
                  <a:lnTo>
                    <a:pt x="290273" y="2514599"/>
                  </a:lnTo>
                  <a:lnTo>
                    <a:pt x="267354" y="2476499"/>
                  </a:lnTo>
                  <a:lnTo>
                    <a:pt x="245312" y="2451099"/>
                  </a:lnTo>
                  <a:lnTo>
                    <a:pt x="224157" y="2425699"/>
                  </a:lnTo>
                  <a:lnTo>
                    <a:pt x="203896" y="2400299"/>
                  </a:lnTo>
                  <a:lnTo>
                    <a:pt x="184539" y="2374899"/>
                  </a:lnTo>
                  <a:lnTo>
                    <a:pt x="166095" y="2336799"/>
                  </a:lnTo>
                  <a:lnTo>
                    <a:pt x="148571" y="2311399"/>
                  </a:lnTo>
                  <a:lnTo>
                    <a:pt x="131977" y="2285999"/>
                  </a:lnTo>
                  <a:lnTo>
                    <a:pt x="116321" y="2260599"/>
                  </a:lnTo>
                  <a:lnTo>
                    <a:pt x="101613" y="2222499"/>
                  </a:lnTo>
                  <a:lnTo>
                    <a:pt x="87860" y="2197099"/>
                  </a:lnTo>
                  <a:lnTo>
                    <a:pt x="75071" y="2171699"/>
                  </a:lnTo>
                  <a:lnTo>
                    <a:pt x="63256" y="2133599"/>
                  </a:lnTo>
                  <a:lnTo>
                    <a:pt x="52422" y="2108199"/>
                  </a:lnTo>
                  <a:lnTo>
                    <a:pt x="42579" y="2082799"/>
                  </a:lnTo>
                  <a:lnTo>
                    <a:pt x="33736" y="2044699"/>
                  </a:lnTo>
                  <a:lnTo>
                    <a:pt x="25900" y="2019299"/>
                  </a:lnTo>
                  <a:lnTo>
                    <a:pt x="19080" y="1981199"/>
                  </a:lnTo>
                  <a:lnTo>
                    <a:pt x="13286" y="1955799"/>
                  </a:lnTo>
                  <a:lnTo>
                    <a:pt x="8526" y="1930399"/>
                  </a:lnTo>
                  <a:lnTo>
                    <a:pt x="4809" y="1892299"/>
                  </a:lnTo>
                  <a:lnTo>
                    <a:pt x="2143" y="1866899"/>
                  </a:lnTo>
                  <a:lnTo>
                    <a:pt x="537" y="1828799"/>
                  </a:lnTo>
                  <a:lnTo>
                    <a:pt x="537" y="1765299"/>
                  </a:lnTo>
                  <a:lnTo>
                    <a:pt x="4809" y="1701799"/>
                  </a:lnTo>
                  <a:lnTo>
                    <a:pt x="8526" y="1676399"/>
                  </a:lnTo>
                  <a:lnTo>
                    <a:pt x="13286" y="1638299"/>
                  </a:lnTo>
                  <a:lnTo>
                    <a:pt x="19080" y="1612899"/>
                  </a:lnTo>
                  <a:lnTo>
                    <a:pt x="25900" y="1587499"/>
                  </a:lnTo>
                  <a:lnTo>
                    <a:pt x="33736" y="1549399"/>
                  </a:lnTo>
                  <a:lnTo>
                    <a:pt x="42579" y="1523999"/>
                  </a:lnTo>
                  <a:lnTo>
                    <a:pt x="52422" y="1485899"/>
                  </a:lnTo>
                  <a:lnTo>
                    <a:pt x="63256" y="1460499"/>
                  </a:lnTo>
                  <a:lnTo>
                    <a:pt x="75071" y="1435099"/>
                  </a:lnTo>
                  <a:lnTo>
                    <a:pt x="87860" y="1396999"/>
                  </a:lnTo>
                  <a:lnTo>
                    <a:pt x="101613" y="1371599"/>
                  </a:lnTo>
                  <a:lnTo>
                    <a:pt x="116321" y="1346199"/>
                  </a:lnTo>
                  <a:lnTo>
                    <a:pt x="131977" y="1320799"/>
                  </a:lnTo>
                  <a:lnTo>
                    <a:pt x="148571" y="1282699"/>
                  </a:lnTo>
                  <a:lnTo>
                    <a:pt x="166095" y="1257299"/>
                  </a:lnTo>
                  <a:lnTo>
                    <a:pt x="184539" y="1231899"/>
                  </a:lnTo>
                  <a:lnTo>
                    <a:pt x="203896" y="1206499"/>
                  </a:lnTo>
                  <a:lnTo>
                    <a:pt x="224157" y="1168399"/>
                  </a:lnTo>
                  <a:lnTo>
                    <a:pt x="267354" y="1117599"/>
                  </a:lnTo>
                  <a:lnTo>
                    <a:pt x="314061" y="1066799"/>
                  </a:lnTo>
                  <a:lnTo>
                    <a:pt x="338709" y="1041399"/>
                  </a:lnTo>
                  <a:lnTo>
                    <a:pt x="364208" y="1003299"/>
                  </a:lnTo>
                  <a:lnTo>
                    <a:pt x="417727" y="952499"/>
                  </a:lnTo>
                  <a:lnTo>
                    <a:pt x="474547" y="901699"/>
                  </a:lnTo>
                  <a:lnTo>
                    <a:pt x="504173" y="876299"/>
                  </a:lnTo>
                  <a:lnTo>
                    <a:pt x="534598" y="850899"/>
                  </a:lnTo>
                  <a:lnTo>
                    <a:pt x="565815" y="825499"/>
                  </a:lnTo>
                  <a:lnTo>
                    <a:pt x="597813" y="800099"/>
                  </a:lnTo>
                  <a:lnTo>
                    <a:pt x="630584" y="774699"/>
                  </a:lnTo>
                  <a:lnTo>
                    <a:pt x="664119" y="761999"/>
                  </a:lnTo>
                  <a:lnTo>
                    <a:pt x="698411" y="736599"/>
                  </a:lnTo>
                  <a:lnTo>
                    <a:pt x="733450" y="711199"/>
                  </a:lnTo>
                  <a:lnTo>
                    <a:pt x="769227" y="685799"/>
                  </a:lnTo>
                  <a:lnTo>
                    <a:pt x="805733" y="660399"/>
                  </a:lnTo>
                  <a:lnTo>
                    <a:pt x="842961" y="634999"/>
                  </a:lnTo>
                  <a:lnTo>
                    <a:pt x="880901" y="622299"/>
                  </a:lnTo>
                  <a:lnTo>
                    <a:pt x="919545" y="596899"/>
                  </a:lnTo>
                  <a:lnTo>
                    <a:pt x="958884" y="571499"/>
                  </a:lnTo>
                  <a:lnTo>
                    <a:pt x="998909" y="558799"/>
                  </a:lnTo>
                  <a:lnTo>
                    <a:pt x="1039612" y="533399"/>
                  </a:lnTo>
                  <a:lnTo>
                    <a:pt x="1080983" y="507999"/>
                  </a:lnTo>
                  <a:lnTo>
                    <a:pt x="1123015" y="495299"/>
                  </a:lnTo>
                  <a:lnTo>
                    <a:pt x="1165698" y="469899"/>
                  </a:lnTo>
                  <a:lnTo>
                    <a:pt x="1209024" y="457199"/>
                  </a:lnTo>
                  <a:lnTo>
                    <a:pt x="1252984" y="431799"/>
                  </a:lnTo>
                  <a:lnTo>
                    <a:pt x="1297570" y="419099"/>
                  </a:lnTo>
                  <a:lnTo>
                    <a:pt x="1342772" y="393699"/>
                  </a:lnTo>
                  <a:lnTo>
                    <a:pt x="1388583" y="380999"/>
                  </a:lnTo>
                  <a:lnTo>
                    <a:pt x="1434992" y="355599"/>
                  </a:lnTo>
                  <a:lnTo>
                    <a:pt x="1529575" y="330199"/>
                  </a:lnTo>
                  <a:lnTo>
                    <a:pt x="1577731" y="304799"/>
                  </a:lnTo>
                  <a:lnTo>
                    <a:pt x="1725550" y="266699"/>
                  </a:lnTo>
                  <a:lnTo>
                    <a:pt x="1775912" y="241299"/>
                  </a:lnTo>
                  <a:lnTo>
                    <a:pt x="1878216" y="215899"/>
                  </a:lnTo>
                  <a:lnTo>
                    <a:pt x="2362946" y="101599"/>
                  </a:lnTo>
                  <a:lnTo>
                    <a:pt x="4876653" y="101599"/>
                  </a:lnTo>
                  <a:lnTo>
                    <a:pt x="5361383" y="215899"/>
                  </a:lnTo>
                  <a:lnTo>
                    <a:pt x="5463687" y="241299"/>
                  </a:lnTo>
                  <a:lnTo>
                    <a:pt x="5514049" y="266699"/>
                  </a:lnTo>
                  <a:lnTo>
                    <a:pt x="5661868" y="304799"/>
                  </a:lnTo>
                  <a:lnTo>
                    <a:pt x="5710024" y="330199"/>
                  </a:lnTo>
                  <a:lnTo>
                    <a:pt x="5804607" y="355599"/>
                  </a:lnTo>
                  <a:lnTo>
                    <a:pt x="5851016" y="380999"/>
                  </a:lnTo>
                  <a:lnTo>
                    <a:pt x="5896827" y="393699"/>
                  </a:lnTo>
                  <a:lnTo>
                    <a:pt x="5942029" y="419099"/>
                  </a:lnTo>
                  <a:lnTo>
                    <a:pt x="5986614" y="431799"/>
                  </a:lnTo>
                  <a:lnTo>
                    <a:pt x="6030575" y="457199"/>
                  </a:lnTo>
                  <a:lnTo>
                    <a:pt x="6073901" y="469899"/>
                  </a:lnTo>
                  <a:lnTo>
                    <a:pt x="6116584" y="495299"/>
                  </a:lnTo>
                  <a:lnTo>
                    <a:pt x="6158616" y="507999"/>
                  </a:lnTo>
                  <a:lnTo>
                    <a:pt x="6199987" y="533399"/>
                  </a:lnTo>
                  <a:lnTo>
                    <a:pt x="6240690" y="558799"/>
                  </a:lnTo>
                  <a:lnTo>
                    <a:pt x="6280715" y="571499"/>
                  </a:lnTo>
                  <a:lnTo>
                    <a:pt x="6320054" y="596899"/>
                  </a:lnTo>
                  <a:lnTo>
                    <a:pt x="6358697" y="622299"/>
                  </a:lnTo>
                  <a:lnTo>
                    <a:pt x="6396638" y="634999"/>
                  </a:lnTo>
                  <a:lnTo>
                    <a:pt x="6433865" y="660399"/>
                  </a:lnTo>
                  <a:lnTo>
                    <a:pt x="6470372" y="685799"/>
                  </a:lnTo>
                  <a:lnTo>
                    <a:pt x="6506149" y="711199"/>
                  </a:lnTo>
                  <a:lnTo>
                    <a:pt x="6541188" y="736599"/>
                  </a:lnTo>
                  <a:lnTo>
                    <a:pt x="6575479" y="761999"/>
                  </a:lnTo>
                  <a:lnTo>
                    <a:pt x="6609015" y="774699"/>
                  </a:lnTo>
                  <a:lnTo>
                    <a:pt x="6641786" y="800099"/>
                  </a:lnTo>
                  <a:lnTo>
                    <a:pt x="6673784" y="825499"/>
                  </a:lnTo>
                  <a:lnTo>
                    <a:pt x="6705000" y="850899"/>
                  </a:lnTo>
                  <a:lnTo>
                    <a:pt x="6735426" y="876299"/>
                  </a:lnTo>
                  <a:lnTo>
                    <a:pt x="6765052" y="901699"/>
                  </a:lnTo>
                  <a:lnTo>
                    <a:pt x="6793870" y="927099"/>
                  </a:lnTo>
                  <a:lnTo>
                    <a:pt x="6849048" y="977899"/>
                  </a:lnTo>
                  <a:lnTo>
                    <a:pt x="6900890" y="1041399"/>
                  </a:lnTo>
                  <a:lnTo>
                    <a:pt x="6925538" y="1066799"/>
                  </a:lnTo>
                  <a:lnTo>
                    <a:pt x="6972245" y="1117599"/>
                  </a:lnTo>
                  <a:lnTo>
                    <a:pt x="7015442" y="1168399"/>
                  </a:lnTo>
                  <a:lnTo>
                    <a:pt x="7035703" y="1206499"/>
                  </a:lnTo>
                  <a:lnTo>
                    <a:pt x="7055060" y="1231899"/>
                  </a:lnTo>
                  <a:lnTo>
                    <a:pt x="7073504" y="1257299"/>
                  </a:lnTo>
                  <a:lnTo>
                    <a:pt x="7091028" y="1282699"/>
                  </a:lnTo>
                  <a:lnTo>
                    <a:pt x="7107622" y="1320799"/>
                  </a:lnTo>
                  <a:lnTo>
                    <a:pt x="7123278" y="1346199"/>
                  </a:lnTo>
                  <a:lnTo>
                    <a:pt x="7137986" y="1371599"/>
                  </a:lnTo>
                  <a:lnTo>
                    <a:pt x="7151739" y="1396999"/>
                  </a:lnTo>
                  <a:lnTo>
                    <a:pt x="7164528" y="1435099"/>
                  </a:lnTo>
                  <a:lnTo>
                    <a:pt x="7176343" y="1460499"/>
                  </a:lnTo>
                  <a:lnTo>
                    <a:pt x="7187177" y="1485899"/>
                  </a:lnTo>
                  <a:lnTo>
                    <a:pt x="7197020" y="1523999"/>
                  </a:lnTo>
                  <a:lnTo>
                    <a:pt x="7205863" y="1549399"/>
                  </a:lnTo>
                  <a:lnTo>
                    <a:pt x="7213699" y="1587499"/>
                  </a:lnTo>
                  <a:lnTo>
                    <a:pt x="7220519" y="1612899"/>
                  </a:lnTo>
                  <a:lnTo>
                    <a:pt x="7226313" y="1638299"/>
                  </a:lnTo>
                  <a:lnTo>
                    <a:pt x="7231073" y="1676399"/>
                  </a:lnTo>
                  <a:lnTo>
                    <a:pt x="7234790" y="1701799"/>
                  </a:lnTo>
                  <a:lnTo>
                    <a:pt x="7237456" y="1739899"/>
                  </a:lnTo>
                  <a:lnTo>
                    <a:pt x="7239062" y="1765299"/>
                  </a:lnTo>
                  <a:lnTo>
                    <a:pt x="7239599" y="1803399"/>
                  </a:lnTo>
                  <a:lnTo>
                    <a:pt x="7239062" y="1828799"/>
                  </a:lnTo>
                  <a:lnTo>
                    <a:pt x="7237456" y="1866899"/>
                  </a:lnTo>
                  <a:lnTo>
                    <a:pt x="7234790" y="1892299"/>
                  </a:lnTo>
                  <a:lnTo>
                    <a:pt x="7231073" y="1930399"/>
                  </a:lnTo>
                  <a:lnTo>
                    <a:pt x="7226313" y="1955799"/>
                  </a:lnTo>
                  <a:lnTo>
                    <a:pt x="7220519" y="1981199"/>
                  </a:lnTo>
                  <a:lnTo>
                    <a:pt x="7213699" y="2019299"/>
                  </a:lnTo>
                  <a:lnTo>
                    <a:pt x="7205863" y="2044699"/>
                  </a:lnTo>
                  <a:lnTo>
                    <a:pt x="7197020" y="2082799"/>
                  </a:lnTo>
                  <a:lnTo>
                    <a:pt x="7187177" y="2108199"/>
                  </a:lnTo>
                  <a:lnTo>
                    <a:pt x="7176343" y="2133599"/>
                  </a:lnTo>
                  <a:lnTo>
                    <a:pt x="7164528" y="2171699"/>
                  </a:lnTo>
                  <a:lnTo>
                    <a:pt x="7151739" y="2197099"/>
                  </a:lnTo>
                  <a:lnTo>
                    <a:pt x="7137986" y="2222499"/>
                  </a:lnTo>
                  <a:lnTo>
                    <a:pt x="7123278" y="2260599"/>
                  </a:lnTo>
                  <a:lnTo>
                    <a:pt x="7107622" y="2285999"/>
                  </a:lnTo>
                  <a:lnTo>
                    <a:pt x="7091028" y="2311399"/>
                  </a:lnTo>
                  <a:lnTo>
                    <a:pt x="7073504" y="2336799"/>
                  </a:lnTo>
                  <a:lnTo>
                    <a:pt x="7055060" y="2374899"/>
                  </a:lnTo>
                  <a:lnTo>
                    <a:pt x="7035703" y="2400299"/>
                  </a:lnTo>
                  <a:lnTo>
                    <a:pt x="7015442" y="2425699"/>
                  </a:lnTo>
                  <a:lnTo>
                    <a:pt x="6994287" y="2451099"/>
                  </a:lnTo>
                  <a:lnTo>
                    <a:pt x="6972245" y="2476499"/>
                  </a:lnTo>
                  <a:lnTo>
                    <a:pt x="6949326" y="2514599"/>
                  </a:lnTo>
                  <a:lnTo>
                    <a:pt x="6900890" y="2565399"/>
                  </a:lnTo>
                  <a:lnTo>
                    <a:pt x="6849048" y="2616199"/>
                  </a:lnTo>
                  <a:lnTo>
                    <a:pt x="6793870" y="2666999"/>
                  </a:lnTo>
                  <a:lnTo>
                    <a:pt x="6765052" y="2692399"/>
                  </a:lnTo>
                  <a:lnTo>
                    <a:pt x="6735426" y="2717799"/>
                  </a:lnTo>
                  <a:lnTo>
                    <a:pt x="6705000" y="2743199"/>
                  </a:lnTo>
                  <a:lnTo>
                    <a:pt x="6673784" y="2768599"/>
                  </a:lnTo>
                  <a:lnTo>
                    <a:pt x="6641786" y="2793999"/>
                  </a:lnTo>
                  <a:lnTo>
                    <a:pt x="6609015" y="2819399"/>
                  </a:lnTo>
                  <a:lnTo>
                    <a:pt x="6575479" y="2844799"/>
                  </a:lnTo>
                  <a:lnTo>
                    <a:pt x="6541188" y="2870199"/>
                  </a:lnTo>
                  <a:lnTo>
                    <a:pt x="6506149" y="2895599"/>
                  </a:lnTo>
                  <a:lnTo>
                    <a:pt x="6470372" y="2908299"/>
                  </a:lnTo>
                  <a:lnTo>
                    <a:pt x="6433865" y="2933699"/>
                  </a:lnTo>
                  <a:lnTo>
                    <a:pt x="6396638" y="2959099"/>
                  </a:lnTo>
                  <a:lnTo>
                    <a:pt x="6358697" y="2984499"/>
                  </a:lnTo>
                  <a:lnTo>
                    <a:pt x="6320054" y="2997199"/>
                  </a:lnTo>
                  <a:lnTo>
                    <a:pt x="6280715" y="3022599"/>
                  </a:lnTo>
                  <a:lnTo>
                    <a:pt x="6240690" y="3047999"/>
                  </a:lnTo>
                  <a:lnTo>
                    <a:pt x="6199987" y="3060699"/>
                  </a:lnTo>
                  <a:lnTo>
                    <a:pt x="6116584" y="3111499"/>
                  </a:lnTo>
                  <a:lnTo>
                    <a:pt x="6073901" y="3124199"/>
                  </a:lnTo>
                  <a:lnTo>
                    <a:pt x="6030575" y="3149599"/>
                  </a:lnTo>
                  <a:lnTo>
                    <a:pt x="5986614" y="3162299"/>
                  </a:lnTo>
                  <a:lnTo>
                    <a:pt x="5942029" y="3187699"/>
                  </a:lnTo>
                  <a:lnTo>
                    <a:pt x="5896827" y="3200399"/>
                  </a:lnTo>
                  <a:lnTo>
                    <a:pt x="5851016" y="3225799"/>
                  </a:lnTo>
                  <a:lnTo>
                    <a:pt x="5757606" y="3251199"/>
                  </a:lnTo>
                  <a:lnTo>
                    <a:pt x="5710024" y="3276599"/>
                  </a:lnTo>
                  <a:lnTo>
                    <a:pt x="5613148" y="3301999"/>
                  </a:lnTo>
                  <a:lnTo>
                    <a:pt x="5563872" y="3327399"/>
                  </a:lnTo>
                  <a:lnTo>
                    <a:pt x="5309458" y="3390899"/>
                  </a:lnTo>
                  <a:lnTo>
                    <a:pt x="5257029" y="3416299"/>
                  </a:lnTo>
                  <a:lnTo>
                    <a:pt x="5042450" y="3467099"/>
                  </a:lnTo>
                  <a:close/>
                </a:path>
                <a:path w="7239634" h="3606800">
                  <a:moveTo>
                    <a:pt x="4763936" y="3517899"/>
                  </a:moveTo>
                  <a:lnTo>
                    <a:pt x="2475663" y="3517899"/>
                  </a:lnTo>
                  <a:lnTo>
                    <a:pt x="2251966" y="3467099"/>
                  </a:lnTo>
                  <a:lnTo>
                    <a:pt x="4987633" y="3467099"/>
                  </a:lnTo>
                  <a:lnTo>
                    <a:pt x="4763936" y="3517899"/>
                  </a:lnTo>
                  <a:close/>
                </a:path>
                <a:path w="7239634" h="3606800">
                  <a:moveTo>
                    <a:pt x="4591756" y="3543299"/>
                  </a:moveTo>
                  <a:lnTo>
                    <a:pt x="2647842" y="3543299"/>
                  </a:lnTo>
                  <a:lnTo>
                    <a:pt x="2532651" y="3517899"/>
                  </a:lnTo>
                  <a:lnTo>
                    <a:pt x="4706948" y="3517899"/>
                  </a:lnTo>
                  <a:lnTo>
                    <a:pt x="4591756" y="3543299"/>
                  </a:lnTo>
                  <a:close/>
                </a:path>
                <a:path w="7239634" h="3606800">
                  <a:moveTo>
                    <a:pt x="4475002" y="3555999"/>
                  </a:moveTo>
                  <a:lnTo>
                    <a:pt x="2764597" y="3555999"/>
                  </a:lnTo>
                  <a:lnTo>
                    <a:pt x="2706029" y="3543299"/>
                  </a:lnTo>
                  <a:lnTo>
                    <a:pt x="4533570" y="3543299"/>
                  </a:lnTo>
                  <a:lnTo>
                    <a:pt x="4475002" y="3555999"/>
                  </a:lnTo>
                  <a:close/>
                </a:path>
                <a:path w="7239634" h="3606800">
                  <a:moveTo>
                    <a:pt x="4356754" y="3568699"/>
                  </a:moveTo>
                  <a:lnTo>
                    <a:pt x="2882845" y="3568699"/>
                  </a:lnTo>
                  <a:lnTo>
                    <a:pt x="2823539" y="3555999"/>
                  </a:lnTo>
                  <a:lnTo>
                    <a:pt x="4416060" y="3555999"/>
                  </a:lnTo>
                  <a:lnTo>
                    <a:pt x="4356754" y="3568699"/>
                  </a:lnTo>
                  <a:close/>
                </a:path>
                <a:path w="7239634" h="3606800">
                  <a:moveTo>
                    <a:pt x="4237082" y="3581399"/>
                  </a:moveTo>
                  <a:lnTo>
                    <a:pt x="3002517" y="3581399"/>
                  </a:lnTo>
                  <a:lnTo>
                    <a:pt x="2942507" y="3568699"/>
                  </a:lnTo>
                  <a:lnTo>
                    <a:pt x="4297092" y="3568699"/>
                  </a:lnTo>
                  <a:lnTo>
                    <a:pt x="4237082" y="3581399"/>
                  </a:lnTo>
                  <a:close/>
                </a:path>
                <a:path w="7239634" h="3606800">
                  <a:moveTo>
                    <a:pt x="4116056" y="3594099"/>
                  </a:moveTo>
                  <a:lnTo>
                    <a:pt x="3123543" y="3594099"/>
                  </a:lnTo>
                  <a:lnTo>
                    <a:pt x="3062865" y="3581399"/>
                  </a:lnTo>
                  <a:lnTo>
                    <a:pt x="4176734" y="3581399"/>
                  </a:lnTo>
                  <a:lnTo>
                    <a:pt x="4116056" y="3594099"/>
                  </a:lnTo>
                  <a:close/>
                </a:path>
                <a:path w="7239634" h="3606800">
                  <a:moveTo>
                    <a:pt x="3870219" y="3606799"/>
                  </a:moveTo>
                  <a:lnTo>
                    <a:pt x="3369380" y="3606799"/>
                  </a:lnTo>
                  <a:lnTo>
                    <a:pt x="3307469" y="3594099"/>
                  </a:lnTo>
                  <a:lnTo>
                    <a:pt x="3932130" y="3594099"/>
                  </a:lnTo>
                  <a:lnTo>
                    <a:pt x="3870219" y="3606799"/>
                  </a:lnTo>
                  <a:close/>
                </a:path>
              </a:pathLst>
            </a:custGeom>
            <a:solidFill>
              <a:srgbClr val="EA99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624274" y="92824"/>
              <a:ext cx="7239634" cy="3612515"/>
            </a:xfrm>
            <a:custGeom>
              <a:avLst/>
              <a:gdLst/>
              <a:ahLst/>
              <a:cxnLst/>
              <a:rect l="l" t="t" r="r" b="b"/>
              <a:pathLst>
                <a:path w="7239634" h="3612515">
                  <a:moveTo>
                    <a:pt x="0" y="1805999"/>
                  </a:moveTo>
                  <a:lnTo>
                    <a:pt x="537" y="1774565"/>
                  </a:lnTo>
                  <a:lnTo>
                    <a:pt x="2143" y="1743261"/>
                  </a:lnTo>
                  <a:lnTo>
                    <a:pt x="8526" y="1681059"/>
                  </a:lnTo>
                  <a:lnTo>
                    <a:pt x="19080" y="1619430"/>
                  </a:lnTo>
                  <a:lnTo>
                    <a:pt x="33736" y="1558406"/>
                  </a:lnTo>
                  <a:lnTo>
                    <a:pt x="52422" y="1498023"/>
                  </a:lnTo>
                  <a:lnTo>
                    <a:pt x="75071" y="1438316"/>
                  </a:lnTo>
                  <a:lnTo>
                    <a:pt x="101613" y="1379320"/>
                  </a:lnTo>
                  <a:lnTo>
                    <a:pt x="131977" y="1321068"/>
                  </a:lnTo>
                  <a:lnTo>
                    <a:pt x="166095" y="1263596"/>
                  </a:lnTo>
                  <a:lnTo>
                    <a:pt x="203896" y="1206939"/>
                  </a:lnTo>
                  <a:lnTo>
                    <a:pt x="245312" y="1151131"/>
                  </a:lnTo>
                  <a:lnTo>
                    <a:pt x="290273" y="1096207"/>
                  </a:lnTo>
                  <a:lnTo>
                    <a:pt x="338709" y="1042201"/>
                  </a:lnTo>
                  <a:lnTo>
                    <a:pt x="390551" y="989149"/>
                  </a:lnTo>
                  <a:lnTo>
                    <a:pt x="445728" y="937084"/>
                  </a:lnTo>
                  <a:lnTo>
                    <a:pt x="474547" y="911433"/>
                  </a:lnTo>
                  <a:lnTo>
                    <a:pt x="504173" y="886042"/>
                  </a:lnTo>
                  <a:lnTo>
                    <a:pt x="534598" y="860916"/>
                  </a:lnTo>
                  <a:lnTo>
                    <a:pt x="565815" y="836058"/>
                  </a:lnTo>
                  <a:lnTo>
                    <a:pt x="597813" y="811473"/>
                  </a:lnTo>
                  <a:lnTo>
                    <a:pt x="630584" y="787165"/>
                  </a:lnTo>
                  <a:lnTo>
                    <a:pt x="664119" y="763139"/>
                  </a:lnTo>
                  <a:lnTo>
                    <a:pt x="698411" y="739399"/>
                  </a:lnTo>
                  <a:lnTo>
                    <a:pt x="733450" y="715950"/>
                  </a:lnTo>
                  <a:lnTo>
                    <a:pt x="769227" y="692795"/>
                  </a:lnTo>
                  <a:lnTo>
                    <a:pt x="805733" y="669939"/>
                  </a:lnTo>
                  <a:lnTo>
                    <a:pt x="842961" y="647387"/>
                  </a:lnTo>
                  <a:lnTo>
                    <a:pt x="880901" y="625142"/>
                  </a:lnTo>
                  <a:lnTo>
                    <a:pt x="919545" y="603209"/>
                  </a:lnTo>
                  <a:lnTo>
                    <a:pt x="958884" y="581593"/>
                  </a:lnTo>
                  <a:lnTo>
                    <a:pt x="998909" y="560297"/>
                  </a:lnTo>
                  <a:lnTo>
                    <a:pt x="1039612" y="539327"/>
                  </a:lnTo>
                  <a:lnTo>
                    <a:pt x="1080983" y="518686"/>
                  </a:lnTo>
                  <a:lnTo>
                    <a:pt x="1123015" y="498378"/>
                  </a:lnTo>
                  <a:lnTo>
                    <a:pt x="1165698" y="478409"/>
                  </a:lnTo>
                  <a:lnTo>
                    <a:pt x="1209024" y="458782"/>
                  </a:lnTo>
                  <a:lnTo>
                    <a:pt x="1252984" y="439501"/>
                  </a:lnTo>
                  <a:lnTo>
                    <a:pt x="1297570" y="420572"/>
                  </a:lnTo>
                  <a:lnTo>
                    <a:pt x="1342772" y="401998"/>
                  </a:lnTo>
                  <a:lnTo>
                    <a:pt x="1388583" y="383784"/>
                  </a:lnTo>
                  <a:lnTo>
                    <a:pt x="1434992" y="365934"/>
                  </a:lnTo>
                  <a:lnTo>
                    <a:pt x="1481993" y="348453"/>
                  </a:lnTo>
                  <a:lnTo>
                    <a:pt x="1529575" y="331344"/>
                  </a:lnTo>
                  <a:lnTo>
                    <a:pt x="1577731" y="314612"/>
                  </a:lnTo>
                  <a:lnTo>
                    <a:pt x="1626451" y="298262"/>
                  </a:lnTo>
                  <a:lnTo>
                    <a:pt x="1675727" y="282297"/>
                  </a:lnTo>
                  <a:lnTo>
                    <a:pt x="1725550" y="266723"/>
                  </a:lnTo>
                  <a:lnTo>
                    <a:pt x="1775912" y="251543"/>
                  </a:lnTo>
                  <a:lnTo>
                    <a:pt x="1826803" y="236762"/>
                  </a:lnTo>
                  <a:lnTo>
                    <a:pt x="1878216" y="222384"/>
                  </a:lnTo>
                  <a:lnTo>
                    <a:pt x="1930141" y="208413"/>
                  </a:lnTo>
                  <a:lnTo>
                    <a:pt x="1982570" y="194854"/>
                  </a:lnTo>
                  <a:lnTo>
                    <a:pt x="2035494" y="181712"/>
                  </a:lnTo>
                  <a:lnTo>
                    <a:pt x="2088904" y="168989"/>
                  </a:lnTo>
                  <a:lnTo>
                    <a:pt x="2142792" y="156692"/>
                  </a:lnTo>
                  <a:lnTo>
                    <a:pt x="2197149" y="144823"/>
                  </a:lnTo>
                  <a:lnTo>
                    <a:pt x="2251966" y="133389"/>
                  </a:lnTo>
                  <a:lnTo>
                    <a:pt x="2307234" y="122392"/>
                  </a:lnTo>
                  <a:lnTo>
                    <a:pt x="2362946" y="111837"/>
                  </a:lnTo>
                  <a:lnTo>
                    <a:pt x="2419091" y="101728"/>
                  </a:lnTo>
                  <a:lnTo>
                    <a:pt x="2475663" y="92071"/>
                  </a:lnTo>
                  <a:lnTo>
                    <a:pt x="2532651" y="82868"/>
                  </a:lnTo>
                  <a:lnTo>
                    <a:pt x="2590047" y="74125"/>
                  </a:lnTo>
                  <a:lnTo>
                    <a:pt x="2647842" y="65846"/>
                  </a:lnTo>
                  <a:lnTo>
                    <a:pt x="2706029" y="58035"/>
                  </a:lnTo>
                  <a:lnTo>
                    <a:pt x="2764597" y="50697"/>
                  </a:lnTo>
                  <a:lnTo>
                    <a:pt x="2823539" y="43835"/>
                  </a:lnTo>
                  <a:lnTo>
                    <a:pt x="2882845" y="37455"/>
                  </a:lnTo>
                  <a:lnTo>
                    <a:pt x="2942507" y="31560"/>
                  </a:lnTo>
                  <a:lnTo>
                    <a:pt x="3002517" y="26154"/>
                  </a:lnTo>
                  <a:lnTo>
                    <a:pt x="3062865" y="21244"/>
                  </a:lnTo>
                  <a:lnTo>
                    <a:pt x="3123543" y="16831"/>
                  </a:lnTo>
                  <a:lnTo>
                    <a:pt x="3184542" y="12922"/>
                  </a:lnTo>
                  <a:lnTo>
                    <a:pt x="3245854" y="9519"/>
                  </a:lnTo>
                  <a:lnTo>
                    <a:pt x="3307469" y="6629"/>
                  </a:lnTo>
                  <a:lnTo>
                    <a:pt x="3369380" y="4254"/>
                  </a:lnTo>
                  <a:lnTo>
                    <a:pt x="3431577" y="2399"/>
                  </a:lnTo>
                  <a:lnTo>
                    <a:pt x="3494052" y="1069"/>
                  </a:lnTo>
                  <a:lnTo>
                    <a:pt x="3556795" y="268"/>
                  </a:lnTo>
                  <a:lnTo>
                    <a:pt x="3619799" y="0"/>
                  </a:lnTo>
                  <a:lnTo>
                    <a:pt x="3682804" y="268"/>
                  </a:lnTo>
                  <a:lnTo>
                    <a:pt x="3745547" y="1069"/>
                  </a:lnTo>
                  <a:lnTo>
                    <a:pt x="3808022" y="2399"/>
                  </a:lnTo>
                  <a:lnTo>
                    <a:pt x="3870219" y="4254"/>
                  </a:lnTo>
                  <a:lnTo>
                    <a:pt x="3932130" y="6629"/>
                  </a:lnTo>
                  <a:lnTo>
                    <a:pt x="3993745" y="9519"/>
                  </a:lnTo>
                  <a:lnTo>
                    <a:pt x="4055057" y="12922"/>
                  </a:lnTo>
                  <a:lnTo>
                    <a:pt x="4116056" y="16831"/>
                  </a:lnTo>
                  <a:lnTo>
                    <a:pt x="4176734" y="21244"/>
                  </a:lnTo>
                  <a:lnTo>
                    <a:pt x="4237082" y="26154"/>
                  </a:lnTo>
                  <a:lnTo>
                    <a:pt x="4297092" y="31560"/>
                  </a:lnTo>
                  <a:lnTo>
                    <a:pt x="4356754" y="37455"/>
                  </a:lnTo>
                  <a:lnTo>
                    <a:pt x="4416060" y="43835"/>
                  </a:lnTo>
                  <a:lnTo>
                    <a:pt x="4475002" y="50697"/>
                  </a:lnTo>
                  <a:lnTo>
                    <a:pt x="4533570" y="58035"/>
                  </a:lnTo>
                  <a:lnTo>
                    <a:pt x="4591756" y="65846"/>
                  </a:lnTo>
                  <a:lnTo>
                    <a:pt x="4649552" y="74125"/>
                  </a:lnTo>
                  <a:lnTo>
                    <a:pt x="4706948" y="82868"/>
                  </a:lnTo>
                  <a:lnTo>
                    <a:pt x="4763936" y="92071"/>
                  </a:lnTo>
                  <a:lnTo>
                    <a:pt x="4820507" y="101728"/>
                  </a:lnTo>
                  <a:lnTo>
                    <a:pt x="4876653" y="111837"/>
                  </a:lnTo>
                  <a:lnTo>
                    <a:pt x="4932365" y="122392"/>
                  </a:lnTo>
                  <a:lnTo>
                    <a:pt x="4987633" y="133389"/>
                  </a:lnTo>
                  <a:lnTo>
                    <a:pt x="5042450" y="144823"/>
                  </a:lnTo>
                  <a:lnTo>
                    <a:pt x="5096807" y="156692"/>
                  </a:lnTo>
                  <a:lnTo>
                    <a:pt x="5150695" y="168989"/>
                  </a:lnTo>
                  <a:lnTo>
                    <a:pt x="5204105" y="181712"/>
                  </a:lnTo>
                  <a:lnTo>
                    <a:pt x="5257029" y="194854"/>
                  </a:lnTo>
                  <a:lnTo>
                    <a:pt x="5309458" y="208413"/>
                  </a:lnTo>
                  <a:lnTo>
                    <a:pt x="5361383" y="222384"/>
                  </a:lnTo>
                  <a:lnTo>
                    <a:pt x="5412796" y="236762"/>
                  </a:lnTo>
                  <a:lnTo>
                    <a:pt x="5463687" y="251543"/>
                  </a:lnTo>
                  <a:lnTo>
                    <a:pt x="5514049" y="266723"/>
                  </a:lnTo>
                  <a:lnTo>
                    <a:pt x="5563872" y="282297"/>
                  </a:lnTo>
                  <a:lnTo>
                    <a:pt x="5613148" y="298262"/>
                  </a:lnTo>
                  <a:lnTo>
                    <a:pt x="5661868" y="314612"/>
                  </a:lnTo>
                  <a:lnTo>
                    <a:pt x="5710024" y="331344"/>
                  </a:lnTo>
                  <a:lnTo>
                    <a:pt x="5757606" y="348453"/>
                  </a:lnTo>
                  <a:lnTo>
                    <a:pt x="5804607" y="365934"/>
                  </a:lnTo>
                  <a:lnTo>
                    <a:pt x="5851016" y="383784"/>
                  </a:lnTo>
                  <a:lnTo>
                    <a:pt x="5896827" y="401998"/>
                  </a:lnTo>
                  <a:lnTo>
                    <a:pt x="5942029" y="420572"/>
                  </a:lnTo>
                  <a:lnTo>
                    <a:pt x="5986614" y="439501"/>
                  </a:lnTo>
                  <a:lnTo>
                    <a:pt x="6030575" y="458782"/>
                  </a:lnTo>
                  <a:lnTo>
                    <a:pt x="6073901" y="478409"/>
                  </a:lnTo>
                  <a:lnTo>
                    <a:pt x="6116584" y="498378"/>
                  </a:lnTo>
                  <a:lnTo>
                    <a:pt x="6158616" y="518686"/>
                  </a:lnTo>
                  <a:lnTo>
                    <a:pt x="6199987" y="539327"/>
                  </a:lnTo>
                  <a:lnTo>
                    <a:pt x="6240690" y="560297"/>
                  </a:lnTo>
                  <a:lnTo>
                    <a:pt x="6280715" y="581593"/>
                  </a:lnTo>
                  <a:lnTo>
                    <a:pt x="6320054" y="603209"/>
                  </a:lnTo>
                  <a:lnTo>
                    <a:pt x="6358698" y="625142"/>
                  </a:lnTo>
                  <a:lnTo>
                    <a:pt x="6396638" y="647387"/>
                  </a:lnTo>
                  <a:lnTo>
                    <a:pt x="6433866" y="669939"/>
                  </a:lnTo>
                  <a:lnTo>
                    <a:pt x="6470372" y="692795"/>
                  </a:lnTo>
                  <a:lnTo>
                    <a:pt x="6506149" y="715950"/>
                  </a:lnTo>
                  <a:lnTo>
                    <a:pt x="6541188" y="739399"/>
                  </a:lnTo>
                  <a:lnTo>
                    <a:pt x="6575479" y="763139"/>
                  </a:lnTo>
                  <a:lnTo>
                    <a:pt x="6609015" y="787165"/>
                  </a:lnTo>
                  <a:lnTo>
                    <a:pt x="6641786" y="811473"/>
                  </a:lnTo>
                  <a:lnTo>
                    <a:pt x="6673784" y="836058"/>
                  </a:lnTo>
                  <a:lnTo>
                    <a:pt x="6705000" y="860916"/>
                  </a:lnTo>
                  <a:lnTo>
                    <a:pt x="6735426" y="886042"/>
                  </a:lnTo>
                  <a:lnTo>
                    <a:pt x="6765052" y="911433"/>
                  </a:lnTo>
                  <a:lnTo>
                    <a:pt x="6793870" y="937084"/>
                  </a:lnTo>
                  <a:lnTo>
                    <a:pt x="6821872" y="962991"/>
                  </a:lnTo>
                  <a:lnTo>
                    <a:pt x="6875391" y="1015554"/>
                  </a:lnTo>
                  <a:lnTo>
                    <a:pt x="6925538" y="1069087"/>
                  </a:lnTo>
                  <a:lnTo>
                    <a:pt x="6972245" y="1123556"/>
                  </a:lnTo>
                  <a:lnTo>
                    <a:pt x="7015442" y="1178927"/>
                  </a:lnTo>
                  <a:lnTo>
                    <a:pt x="7055060" y="1235164"/>
                  </a:lnTo>
                  <a:lnTo>
                    <a:pt x="7091028" y="1292233"/>
                  </a:lnTo>
                  <a:lnTo>
                    <a:pt x="7123278" y="1350099"/>
                  </a:lnTo>
                  <a:lnTo>
                    <a:pt x="7151739" y="1408727"/>
                  </a:lnTo>
                  <a:lnTo>
                    <a:pt x="7176343" y="1468083"/>
                  </a:lnTo>
                  <a:lnTo>
                    <a:pt x="7197020" y="1528132"/>
                  </a:lnTo>
                  <a:lnTo>
                    <a:pt x="7213699" y="1588840"/>
                  </a:lnTo>
                  <a:lnTo>
                    <a:pt x="7226313" y="1650171"/>
                  </a:lnTo>
                  <a:lnTo>
                    <a:pt x="7234790" y="1712091"/>
                  </a:lnTo>
                  <a:lnTo>
                    <a:pt x="7239062" y="1774565"/>
                  </a:lnTo>
                  <a:lnTo>
                    <a:pt x="7239599" y="1805999"/>
                  </a:lnTo>
                  <a:lnTo>
                    <a:pt x="7237456" y="1868738"/>
                  </a:lnTo>
                  <a:lnTo>
                    <a:pt x="7231073" y="1930939"/>
                  </a:lnTo>
                  <a:lnTo>
                    <a:pt x="7220519" y="1992569"/>
                  </a:lnTo>
                  <a:lnTo>
                    <a:pt x="7205863" y="2053593"/>
                  </a:lnTo>
                  <a:lnTo>
                    <a:pt x="7187177" y="2113976"/>
                  </a:lnTo>
                  <a:lnTo>
                    <a:pt x="7164528" y="2173683"/>
                  </a:lnTo>
                  <a:lnTo>
                    <a:pt x="7137986" y="2232679"/>
                  </a:lnTo>
                  <a:lnTo>
                    <a:pt x="7107622" y="2290931"/>
                  </a:lnTo>
                  <a:lnTo>
                    <a:pt x="7073504" y="2348403"/>
                  </a:lnTo>
                  <a:lnTo>
                    <a:pt x="7035703" y="2405060"/>
                  </a:lnTo>
                  <a:lnTo>
                    <a:pt x="6994287" y="2460868"/>
                  </a:lnTo>
                  <a:lnTo>
                    <a:pt x="6949326" y="2515792"/>
                  </a:lnTo>
                  <a:lnTo>
                    <a:pt x="6900890" y="2569798"/>
                  </a:lnTo>
                  <a:lnTo>
                    <a:pt x="6849048" y="2622850"/>
                  </a:lnTo>
                  <a:lnTo>
                    <a:pt x="6793870" y="2674915"/>
                  </a:lnTo>
                  <a:lnTo>
                    <a:pt x="6765052" y="2700566"/>
                  </a:lnTo>
                  <a:lnTo>
                    <a:pt x="6735426" y="2725957"/>
                  </a:lnTo>
                  <a:lnTo>
                    <a:pt x="6705000" y="2751083"/>
                  </a:lnTo>
                  <a:lnTo>
                    <a:pt x="6673784" y="2775941"/>
                  </a:lnTo>
                  <a:lnTo>
                    <a:pt x="6641786" y="2800526"/>
                  </a:lnTo>
                  <a:lnTo>
                    <a:pt x="6609015" y="2824834"/>
                  </a:lnTo>
                  <a:lnTo>
                    <a:pt x="6575479" y="2848860"/>
                  </a:lnTo>
                  <a:lnTo>
                    <a:pt x="6541188" y="2872600"/>
                  </a:lnTo>
                  <a:lnTo>
                    <a:pt x="6506149" y="2896049"/>
                  </a:lnTo>
                  <a:lnTo>
                    <a:pt x="6470372" y="2919204"/>
                  </a:lnTo>
                  <a:lnTo>
                    <a:pt x="6433866" y="2942060"/>
                  </a:lnTo>
                  <a:lnTo>
                    <a:pt x="6396638" y="2964612"/>
                  </a:lnTo>
                  <a:lnTo>
                    <a:pt x="6358698" y="2986857"/>
                  </a:lnTo>
                  <a:lnTo>
                    <a:pt x="6320054" y="3008790"/>
                  </a:lnTo>
                  <a:lnTo>
                    <a:pt x="6280715" y="3030406"/>
                  </a:lnTo>
                  <a:lnTo>
                    <a:pt x="6240690" y="3051702"/>
                  </a:lnTo>
                  <a:lnTo>
                    <a:pt x="6199987" y="3072672"/>
                  </a:lnTo>
                  <a:lnTo>
                    <a:pt x="6158616" y="3093313"/>
                  </a:lnTo>
                  <a:lnTo>
                    <a:pt x="6116584" y="3113621"/>
                  </a:lnTo>
                  <a:lnTo>
                    <a:pt x="6073901" y="3133590"/>
                  </a:lnTo>
                  <a:lnTo>
                    <a:pt x="6030575" y="3153217"/>
                  </a:lnTo>
                  <a:lnTo>
                    <a:pt x="5986614" y="3172498"/>
                  </a:lnTo>
                  <a:lnTo>
                    <a:pt x="5942029" y="3191427"/>
                  </a:lnTo>
                  <a:lnTo>
                    <a:pt x="5896827" y="3210001"/>
                  </a:lnTo>
                  <a:lnTo>
                    <a:pt x="5851016" y="3228215"/>
                  </a:lnTo>
                  <a:lnTo>
                    <a:pt x="5804607" y="3246065"/>
                  </a:lnTo>
                  <a:lnTo>
                    <a:pt x="5757606" y="3263546"/>
                  </a:lnTo>
                  <a:lnTo>
                    <a:pt x="5710024" y="3280655"/>
                  </a:lnTo>
                  <a:lnTo>
                    <a:pt x="5661868" y="3297387"/>
                  </a:lnTo>
                  <a:lnTo>
                    <a:pt x="5613148" y="3313737"/>
                  </a:lnTo>
                  <a:lnTo>
                    <a:pt x="5563872" y="3329702"/>
                  </a:lnTo>
                  <a:lnTo>
                    <a:pt x="5514049" y="3345276"/>
                  </a:lnTo>
                  <a:lnTo>
                    <a:pt x="5463687" y="3360456"/>
                  </a:lnTo>
                  <a:lnTo>
                    <a:pt x="5412796" y="3375237"/>
                  </a:lnTo>
                  <a:lnTo>
                    <a:pt x="5361383" y="3389615"/>
                  </a:lnTo>
                  <a:lnTo>
                    <a:pt x="5309458" y="3403586"/>
                  </a:lnTo>
                  <a:lnTo>
                    <a:pt x="5257029" y="3417145"/>
                  </a:lnTo>
                  <a:lnTo>
                    <a:pt x="5204105" y="3430287"/>
                  </a:lnTo>
                  <a:lnTo>
                    <a:pt x="5150695" y="3443010"/>
                  </a:lnTo>
                  <a:lnTo>
                    <a:pt x="5096807" y="3455307"/>
                  </a:lnTo>
                  <a:lnTo>
                    <a:pt x="5042450" y="3467176"/>
                  </a:lnTo>
                  <a:lnTo>
                    <a:pt x="4987633" y="3478610"/>
                  </a:lnTo>
                  <a:lnTo>
                    <a:pt x="4932365" y="3489607"/>
                  </a:lnTo>
                  <a:lnTo>
                    <a:pt x="4876653" y="3500162"/>
                  </a:lnTo>
                  <a:lnTo>
                    <a:pt x="4820507" y="3510271"/>
                  </a:lnTo>
                  <a:lnTo>
                    <a:pt x="4763936" y="3519928"/>
                  </a:lnTo>
                  <a:lnTo>
                    <a:pt x="4706948" y="3529131"/>
                  </a:lnTo>
                  <a:lnTo>
                    <a:pt x="4649552" y="3537874"/>
                  </a:lnTo>
                  <a:lnTo>
                    <a:pt x="4591756" y="3546153"/>
                  </a:lnTo>
                  <a:lnTo>
                    <a:pt x="4533570" y="3553964"/>
                  </a:lnTo>
                  <a:lnTo>
                    <a:pt x="4475002" y="3561302"/>
                  </a:lnTo>
                  <a:lnTo>
                    <a:pt x="4416060" y="3568164"/>
                  </a:lnTo>
                  <a:lnTo>
                    <a:pt x="4356754" y="3574544"/>
                  </a:lnTo>
                  <a:lnTo>
                    <a:pt x="4297092" y="3580439"/>
                  </a:lnTo>
                  <a:lnTo>
                    <a:pt x="4237082" y="3585845"/>
                  </a:lnTo>
                  <a:lnTo>
                    <a:pt x="4176734" y="3590755"/>
                  </a:lnTo>
                  <a:lnTo>
                    <a:pt x="4116056" y="3595168"/>
                  </a:lnTo>
                  <a:lnTo>
                    <a:pt x="4055057" y="3599077"/>
                  </a:lnTo>
                  <a:lnTo>
                    <a:pt x="3993745" y="3602480"/>
                  </a:lnTo>
                  <a:lnTo>
                    <a:pt x="3932130" y="3605370"/>
                  </a:lnTo>
                  <a:lnTo>
                    <a:pt x="3870219" y="3607745"/>
                  </a:lnTo>
                  <a:lnTo>
                    <a:pt x="3808022" y="3609600"/>
                  </a:lnTo>
                  <a:lnTo>
                    <a:pt x="3745547" y="3610930"/>
                  </a:lnTo>
                  <a:lnTo>
                    <a:pt x="3682804" y="3611731"/>
                  </a:lnTo>
                  <a:lnTo>
                    <a:pt x="3619799" y="3611999"/>
                  </a:lnTo>
                  <a:lnTo>
                    <a:pt x="3556795" y="3611731"/>
                  </a:lnTo>
                  <a:lnTo>
                    <a:pt x="3494052" y="3610930"/>
                  </a:lnTo>
                  <a:lnTo>
                    <a:pt x="3431577" y="3609600"/>
                  </a:lnTo>
                  <a:lnTo>
                    <a:pt x="3369380" y="3607745"/>
                  </a:lnTo>
                  <a:lnTo>
                    <a:pt x="3307469" y="3605370"/>
                  </a:lnTo>
                  <a:lnTo>
                    <a:pt x="3245854" y="3602480"/>
                  </a:lnTo>
                  <a:lnTo>
                    <a:pt x="3184542" y="3599077"/>
                  </a:lnTo>
                  <a:lnTo>
                    <a:pt x="3123543" y="3595168"/>
                  </a:lnTo>
                  <a:lnTo>
                    <a:pt x="3062865" y="3590755"/>
                  </a:lnTo>
                  <a:lnTo>
                    <a:pt x="3002517" y="3585845"/>
                  </a:lnTo>
                  <a:lnTo>
                    <a:pt x="2942507" y="3580439"/>
                  </a:lnTo>
                  <a:lnTo>
                    <a:pt x="2882845" y="3574544"/>
                  </a:lnTo>
                  <a:lnTo>
                    <a:pt x="2823539" y="3568164"/>
                  </a:lnTo>
                  <a:lnTo>
                    <a:pt x="2764597" y="3561302"/>
                  </a:lnTo>
                  <a:lnTo>
                    <a:pt x="2706029" y="3553964"/>
                  </a:lnTo>
                  <a:lnTo>
                    <a:pt x="2647842" y="3546153"/>
                  </a:lnTo>
                  <a:lnTo>
                    <a:pt x="2590047" y="3537874"/>
                  </a:lnTo>
                  <a:lnTo>
                    <a:pt x="2532651" y="3529131"/>
                  </a:lnTo>
                  <a:lnTo>
                    <a:pt x="2475663" y="3519928"/>
                  </a:lnTo>
                  <a:lnTo>
                    <a:pt x="2419091" y="3510271"/>
                  </a:lnTo>
                  <a:lnTo>
                    <a:pt x="2362946" y="3500162"/>
                  </a:lnTo>
                  <a:lnTo>
                    <a:pt x="2307234" y="3489607"/>
                  </a:lnTo>
                  <a:lnTo>
                    <a:pt x="2251966" y="3478610"/>
                  </a:lnTo>
                  <a:lnTo>
                    <a:pt x="2197149" y="3467176"/>
                  </a:lnTo>
                  <a:lnTo>
                    <a:pt x="2142792" y="3455307"/>
                  </a:lnTo>
                  <a:lnTo>
                    <a:pt x="2088904" y="3443010"/>
                  </a:lnTo>
                  <a:lnTo>
                    <a:pt x="2035494" y="3430287"/>
                  </a:lnTo>
                  <a:lnTo>
                    <a:pt x="1982570" y="3417145"/>
                  </a:lnTo>
                  <a:lnTo>
                    <a:pt x="1930141" y="3403586"/>
                  </a:lnTo>
                  <a:lnTo>
                    <a:pt x="1878216" y="3389615"/>
                  </a:lnTo>
                  <a:lnTo>
                    <a:pt x="1826803" y="3375237"/>
                  </a:lnTo>
                  <a:lnTo>
                    <a:pt x="1775912" y="3360456"/>
                  </a:lnTo>
                  <a:lnTo>
                    <a:pt x="1725550" y="3345276"/>
                  </a:lnTo>
                  <a:lnTo>
                    <a:pt x="1675727" y="3329702"/>
                  </a:lnTo>
                  <a:lnTo>
                    <a:pt x="1626451" y="3313737"/>
                  </a:lnTo>
                  <a:lnTo>
                    <a:pt x="1577731" y="3297387"/>
                  </a:lnTo>
                  <a:lnTo>
                    <a:pt x="1529575" y="3280655"/>
                  </a:lnTo>
                  <a:lnTo>
                    <a:pt x="1481993" y="3263546"/>
                  </a:lnTo>
                  <a:lnTo>
                    <a:pt x="1434992" y="3246065"/>
                  </a:lnTo>
                  <a:lnTo>
                    <a:pt x="1388583" y="3228215"/>
                  </a:lnTo>
                  <a:lnTo>
                    <a:pt x="1342772" y="3210001"/>
                  </a:lnTo>
                  <a:lnTo>
                    <a:pt x="1297570" y="3191427"/>
                  </a:lnTo>
                  <a:lnTo>
                    <a:pt x="1252984" y="3172498"/>
                  </a:lnTo>
                  <a:lnTo>
                    <a:pt x="1209024" y="3153217"/>
                  </a:lnTo>
                  <a:lnTo>
                    <a:pt x="1165698" y="3133590"/>
                  </a:lnTo>
                  <a:lnTo>
                    <a:pt x="1123015" y="3113621"/>
                  </a:lnTo>
                  <a:lnTo>
                    <a:pt x="1080983" y="3093313"/>
                  </a:lnTo>
                  <a:lnTo>
                    <a:pt x="1039612" y="3072672"/>
                  </a:lnTo>
                  <a:lnTo>
                    <a:pt x="998909" y="3051702"/>
                  </a:lnTo>
                  <a:lnTo>
                    <a:pt x="958884" y="3030406"/>
                  </a:lnTo>
                  <a:lnTo>
                    <a:pt x="919545" y="3008790"/>
                  </a:lnTo>
                  <a:lnTo>
                    <a:pt x="880901" y="2986857"/>
                  </a:lnTo>
                  <a:lnTo>
                    <a:pt x="842961" y="2964612"/>
                  </a:lnTo>
                  <a:lnTo>
                    <a:pt x="805733" y="2942060"/>
                  </a:lnTo>
                  <a:lnTo>
                    <a:pt x="769227" y="2919204"/>
                  </a:lnTo>
                  <a:lnTo>
                    <a:pt x="733450" y="2896049"/>
                  </a:lnTo>
                  <a:lnTo>
                    <a:pt x="698411" y="2872600"/>
                  </a:lnTo>
                  <a:lnTo>
                    <a:pt x="664119" y="2848860"/>
                  </a:lnTo>
                  <a:lnTo>
                    <a:pt x="630584" y="2824834"/>
                  </a:lnTo>
                  <a:lnTo>
                    <a:pt x="597813" y="2800526"/>
                  </a:lnTo>
                  <a:lnTo>
                    <a:pt x="565815" y="2775941"/>
                  </a:lnTo>
                  <a:lnTo>
                    <a:pt x="534598" y="2751083"/>
                  </a:lnTo>
                  <a:lnTo>
                    <a:pt x="504173" y="2725957"/>
                  </a:lnTo>
                  <a:lnTo>
                    <a:pt x="474547" y="2700566"/>
                  </a:lnTo>
                  <a:lnTo>
                    <a:pt x="445728" y="2674915"/>
                  </a:lnTo>
                  <a:lnTo>
                    <a:pt x="417727" y="2649008"/>
                  </a:lnTo>
                  <a:lnTo>
                    <a:pt x="364208" y="2596445"/>
                  </a:lnTo>
                  <a:lnTo>
                    <a:pt x="314061" y="2542912"/>
                  </a:lnTo>
                  <a:lnTo>
                    <a:pt x="267354" y="2488443"/>
                  </a:lnTo>
                  <a:lnTo>
                    <a:pt x="224157" y="2433072"/>
                  </a:lnTo>
                  <a:lnTo>
                    <a:pt x="184539" y="2376835"/>
                  </a:lnTo>
                  <a:lnTo>
                    <a:pt x="148571" y="2319766"/>
                  </a:lnTo>
                  <a:lnTo>
                    <a:pt x="116321" y="2261900"/>
                  </a:lnTo>
                  <a:lnTo>
                    <a:pt x="87860" y="2203272"/>
                  </a:lnTo>
                  <a:lnTo>
                    <a:pt x="63256" y="2143916"/>
                  </a:lnTo>
                  <a:lnTo>
                    <a:pt x="42579" y="2083867"/>
                  </a:lnTo>
                  <a:lnTo>
                    <a:pt x="25900" y="2023159"/>
                  </a:lnTo>
                  <a:lnTo>
                    <a:pt x="13286" y="1961828"/>
                  </a:lnTo>
                  <a:lnTo>
                    <a:pt x="4809" y="1899908"/>
                  </a:lnTo>
                  <a:lnTo>
                    <a:pt x="537" y="1837434"/>
                  </a:lnTo>
                  <a:lnTo>
                    <a:pt x="0" y="18059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84727" y="664257"/>
            <a:ext cx="47155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/>
              <a:t>Principle</a:t>
            </a:r>
            <a:r>
              <a:rPr dirty="0" sz="2400" spc="-65"/>
              <a:t> </a:t>
            </a:r>
            <a:r>
              <a:rPr dirty="0" sz="2400"/>
              <a:t>#4</a:t>
            </a:r>
            <a:r>
              <a:rPr dirty="0" sz="2400" spc="-60"/>
              <a:t> </a:t>
            </a:r>
            <a:r>
              <a:rPr dirty="0" sz="2400"/>
              <a:t>Frustration</a:t>
            </a:r>
            <a:r>
              <a:rPr dirty="0" sz="2400" spc="-65"/>
              <a:t> </a:t>
            </a:r>
            <a:r>
              <a:rPr dirty="0" sz="2400"/>
              <a:t>is</a:t>
            </a:r>
            <a:r>
              <a:rPr dirty="0" sz="2400" spc="-60"/>
              <a:t> </a:t>
            </a:r>
            <a:r>
              <a:rPr dirty="0" sz="2400" spc="-10"/>
              <a:t>normal</a:t>
            </a:r>
            <a:endParaRPr sz="2400"/>
          </a:p>
        </p:txBody>
      </p:sp>
      <p:sp>
        <p:nvSpPr>
          <p:cNvPr id="7" name="object 7" descr=""/>
          <p:cNvSpPr txBox="1"/>
          <p:nvPr/>
        </p:nvSpPr>
        <p:spPr>
          <a:xfrm>
            <a:off x="2898872" y="1029763"/>
            <a:ext cx="4785360" cy="208470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522605" marR="156210" indent="377190">
              <a:lnSpc>
                <a:spcPts val="2030"/>
              </a:lnSpc>
              <a:spcBef>
                <a:spcPts val="175"/>
              </a:spcBef>
              <a:buFont typeface="Arial"/>
              <a:buChar char="●"/>
              <a:tabLst>
                <a:tab pos="899794" algn="l"/>
              </a:tabLst>
            </a:pP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Take</a:t>
            </a:r>
            <a:r>
              <a:rPr dirty="0" sz="17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relaxed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approach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the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conversation.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Helps</a:t>
            </a:r>
            <a:r>
              <a:rPr dirty="0" sz="17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7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reasoning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endParaRPr sz="1700">
              <a:latin typeface="Century Gothic"/>
              <a:cs typeface="Century Gothic"/>
            </a:endParaRPr>
          </a:p>
          <a:p>
            <a:pPr marL="1813560">
              <a:lnSpc>
                <a:spcPts val="1945"/>
              </a:lnSpc>
            </a:pP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understanding</a:t>
            </a:r>
            <a:endParaRPr sz="1700">
              <a:latin typeface="Century Gothic"/>
              <a:cs typeface="Century Gothic"/>
            </a:endParaRPr>
          </a:p>
          <a:p>
            <a:pPr marL="371475" indent="-358775">
              <a:lnSpc>
                <a:spcPts val="2025"/>
              </a:lnSpc>
              <a:buFont typeface="Arial"/>
              <a:buChar char="●"/>
              <a:tabLst>
                <a:tab pos="371475" algn="l"/>
              </a:tabLst>
            </a:pP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Start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conversation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7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neutral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questions</a:t>
            </a:r>
            <a:endParaRPr sz="1700">
              <a:latin typeface="Century Gothic"/>
              <a:cs typeface="Century Gothic"/>
            </a:endParaRPr>
          </a:p>
          <a:p>
            <a:pPr lvl="1" marL="487680" marR="121285" indent="-359410">
              <a:lnSpc>
                <a:spcPts val="2030"/>
              </a:lnSpc>
              <a:spcBef>
                <a:spcPts val="70"/>
              </a:spcBef>
              <a:buFont typeface="Arial"/>
              <a:buChar char="●"/>
              <a:tabLst>
                <a:tab pos="969010" algn="l"/>
              </a:tabLst>
            </a:pP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Being</a:t>
            </a:r>
            <a:r>
              <a:rPr dirty="0" sz="17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aware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of</a:t>
            </a:r>
            <a:r>
              <a:rPr dirty="0" sz="17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surroundings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(home,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	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workplace,</a:t>
            </a:r>
            <a:r>
              <a:rPr dirty="0" sz="17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social,</a:t>
            </a:r>
            <a:r>
              <a:rPr dirty="0" sz="17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community)</a:t>
            </a:r>
            <a:endParaRPr sz="1700">
              <a:latin typeface="Century Gothic"/>
              <a:cs typeface="Century Gothic"/>
            </a:endParaRPr>
          </a:p>
          <a:p>
            <a:pPr lvl="1" marL="476250" indent="-358775">
              <a:lnSpc>
                <a:spcPts val="1945"/>
              </a:lnSpc>
              <a:buFont typeface="Arial"/>
              <a:buChar char="●"/>
              <a:tabLst>
                <a:tab pos="476250" algn="l"/>
              </a:tabLst>
            </a:pP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Being</a:t>
            </a:r>
            <a:r>
              <a:rPr dirty="0" sz="17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aware</a:t>
            </a:r>
            <a:r>
              <a:rPr dirty="0" sz="17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of</a:t>
            </a:r>
            <a:r>
              <a:rPr dirty="0" sz="17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conversation</a:t>
            </a:r>
            <a:r>
              <a:rPr dirty="0" sz="17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timing</a:t>
            </a:r>
            <a:r>
              <a:rPr dirty="0" sz="17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endParaRPr sz="1700">
              <a:latin typeface="Century Gothic"/>
              <a:cs typeface="Century Gothic"/>
            </a:endParaRPr>
          </a:p>
          <a:p>
            <a:pPr marL="1637664">
              <a:lnSpc>
                <a:spcPts val="2035"/>
              </a:lnSpc>
            </a:pPr>
            <a:r>
              <a:rPr dirty="0" sz="1700">
                <a:solidFill>
                  <a:srgbClr val="0000FF"/>
                </a:solidFill>
                <a:latin typeface="Century Gothic"/>
                <a:cs typeface="Century Gothic"/>
              </a:rPr>
              <a:t>other</a:t>
            </a:r>
            <a:r>
              <a:rPr dirty="0" sz="17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700" spc="-10">
                <a:solidFill>
                  <a:srgbClr val="0000FF"/>
                </a:solidFill>
                <a:latin typeface="Century Gothic"/>
                <a:cs typeface="Century Gothic"/>
              </a:rPr>
              <a:t>preferences</a:t>
            </a:r>
            <a:endParaRPr sz="170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7775" y="2496699"/>
            <a:ext cx="1859914" cy="2265680"/>
            <a:chOff x="17775" y="2496699"/>
            <a:chExt cx="1859914" cy="2265680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0175" y="2649099"/>
              <a:ext cx="1554649" cy="1960725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93975" y="2572899"/>
              <a:ext cx="1707514" cy="2113280"/>
            </a:xfrm>
            <a:custGeom>
              <a:avLst/>
              <a:gdLst/>
              <a:ahLst/>
              <a:cxnLst/>
              <a:rect l="l" t="t" r="r" b="b"/>
              <a:pathLst>
                <a:path w="1707514" h="2113279">
                  <a:moveTo>
                    <a:pt x="0" y="0"/>
                  </a:moveTo>
                  <a:lnTo>
                    <a:pt x="1707049" y="0"/>
                  </a:lnTo>
                  <a:lnTo>
                    <a:pt x="1707049" y="2113125"/>
                  </a:lnTo>
                  <a:lnTo>
                    <a:pt x="0" y="2113125"/>
                  </a:lnTo>
                  <a:lnTo>
                    <a:pt x="0" y="0"/>
                  </a:lnTo>
                  <a:close/>
                </a:path>
              </a:pathLst>
            </a:custGeom>
            <a:ln w="152399">
              <a:solidFill>
                <a:srgbClr val="EA99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958000" y="93950"/>
            <a:ext cx="4932680" cy="3787775"/>
            <a:chOff x="1958000" y="93950"/>
            <a:chExt cx="4932680" cy="3787775"/>
          </a:xfrm>
        </p:grpSpPr>
        <p:sp>
          <p:nvSpPr>
            <p:cNvPr id="4" name="object 4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1088119" y="3635279"/>
                  </a:move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2536511" y="730758"/>
                  </a:move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1920" marR="5080" indent="-109855">
              <a:lnSpc>
                <a:spcPct val="100699"/>
              </a:lnSpc>
              <a:spcBef>
                <a:spcPts val="70"/>
              </a:spcBef>
            </a:pPr>
            <a:r>
              <a:rPr dirty="0" spc="-10"/>
              <a:t>TABLE </a:t>
            </a:r>
            <a:r>
              <a:rPr dirty="0" spc="-20"/>
              <a:t>TALK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899699" y="35674"/>
            <a:ext cx="6201410" cy="3726815"/>
            <a:chOff x="1899699" y="35674"/>
            <a:chExt cx="6201410" cy="3726815"/>
          </a:xfrm>
        </p:grpSpPr>
        <p:sp>
          <p:nvSpPr>
            <p:cNvPr id="4" name="object 4" descr=""/>
            <p:cNvSpPr/>
            <p:nvPr/>
          </p:nvSpPr>
          <p:spPr>
            <a:xfrm>
              <a:off x="1956849" y="92824"/>
              <a:ext cx="6087110" cy="3606800"/>
            </a:xfrm>
            <a:custGeom>
              <a:avLst/>
              <a:gdLst/>
              <a:ahLst/>
              <a:cxnLst/>
              <a:rect l="l" t="t" r="r" b="b"/>
              <a:pathLst>
                <a:path w="6087109" h="3606800">
                  <a:moveTo>
                    <a:pt x="3456484" y="12699"/>
                  </a:moveTo>
                  <a:lnTo>
                    <a:pt x="2630515" y="12699"/>
                  </a:lnTo>
                  <a:lnTo>
                    <a:pt x="2688563" y="0"/>
                  </a:lnTo>
                  <a:lnTo>
                    <a:pt x="3398436" y="0"/>
                  </a:lnTo>
                  <a:lnTo>
                    <a:pt x="3456484" y="12699"/>
                  </a:lnTo>
                  <a:close/>
                </a:path>
                <a:path w="6087109" h="3606800">
                  <a:moveTo>
                    <a:pt x="3571537" y="25399"/>
                  </a:moveTo>
                  <a:lnTo>
                    <a:pt x="2515462" y="25399"/>
                  </a:lnTo>
                  <a:lnTo>
                    <a:pt x="2572811" y="12699"/>
                  </a:lnTo>
                  <a:lnTo>
                    <a:pt x="3514188" y="12699"/>
                  </a:lnTo>
                  <a:lnTo>
                    <a:pt x="3571537" y="25399"/>
                  </a:lnTo>
                  <a:close/>
                </a:path>
                <a:path w="6087109" h="3606800">
                  <a:moveTo>
                    <a:pt x="3685127" y="38099"/>
                  </a:moveTo>
                  <a:lnTo>
                    <a:pt x="2401873" y="38099"/>
                  </a:lnTo>
                  <a:lnTo>
                    <a:pt x="2458479" y="25399"/>
                  </a:lnTo>
                  <a:lnTo>
                    <a:pt x="3628520" y="25399"/>
                  </a:lnTo>
                  <a:lnTo>
                    <a:pt x="3685127" y="38099"/>
                  </a:lnTo>
                  <a:close/>
                </a:path>
                <a:path w="6087109" h="3606800">
                  <a:moveTo>
                    <a:pt x="3852582" y="63499"/>
                  </a:moveTo>
                  <a:lnTo>
                    <a:pt x="2234417" y="63499"/>
                  </a:lnTo>
                  <a:lnTo>
                    <a:pt x="2345653" y="38099"/>
                  </a:lnTo>
                  <a:lnTo>
                    <a:pt x="3741346" y="38099"/>
                  </a:lnTo>
                  <a:lnTo>
                    <a:pt x="3852582" y="63499"/>
                  </a:lnTo>
                  <a:close/>
                </a:path>
                <a:path w="6087109" h="3606800">
                  <a:moveTo>
                    <a:pt x="4069947" y="3505199"/>
                  </a:moveTo>
                  <a:lnTo>
                    <a:pt x="2017052" y="3505199"/>
                  </a:lnTo>
                  <a:lnTo>
                    <a:pt x="1755797" y="3441699"/>
                  </a:lnTo>
                  <a:lnTo>
                    <a:pt x="1705045" y="3416299"/>
                  </a:lnTo>
                  <a:lnTo>
                    <a:pt x="1555978" y="3378199"/>
                  </a:lnTo>
                  <a:lnTo>
                    <a:pt x="1507387" y="3352799"/>
                  </a:lnTo>
                  <a:lnTo>
                    <a:pt x="1411915" y="3327399"/>
                  </a:lnTo>
                  <a:lnTo>
                    <a:pt x="1365056" y="3301999"/>
                  </a:lnTo>
                  <a:lnTo>
                    <a:pt x="1318795" y="3289299"/>
                  </a:lnTo>
                  <a:lnTo>
                    <a:pt x="1273143" y="3263899"/>
                  </a:lnTo>
                  <a:lnTo>
                    <a:pt x="1228110" y="3251199"/>
                  </a:lnTo>
                  <a:lnTo>
                    <a:pt x="1183707" y="3225799"/>
                  </a:lnTo>
                  <a:lnTo>
                    <a:pt x="1139946" y="3213099"/>
                  </a:lnTo>
                  <a:lnTo>
                    <a:pt x="1054386" y="3162299"/>
                  </a:lnTo>
                  <a:lnTo>
                    <a:pt x="1012610" y="3149599"/>
                  </a:lnTo>
                  <a:lnTo>
                    <a:pt x="971516" y="3124199"/>
                  </a:lnTo>
                  <a:lnTo>
                    <a:pt x="931116" y="3098799"/>
                  </a:lnTo>
                  <a:lnTo>
                    <a:pt x="891420" y="3073399"/>
                  </a:lnTo>
                  <a:lnTo>
                    <a:pt x="852439" y="3047999"/>
                  </a:lnTo>
                  <a:lnTo>
                    <a:pt x="814183" y="3035299"/>
                  </a:lnTo>
                  <a:lnTo>
                    <a:pt x="776662" y="3009899"/>
                  </a:lnTo>
                  <a:lnTo>
                    <a:pt x="739889" y="2984499"/>
                  </a:lnTo>
                  <a:lnTo>
                    <a:pt x="703872" y="2959099"/>
                  </a:lnTo>
                  <a:lnTo>
                    <a:pt x="668622" y="2933699"/>
                  </a:lnTo>
                  <a:lnTo>
                    <a:pt x="634151" y="2908299"/>
                  </a:lnTo>
                  <a:lnTo>
                    <a:pt x="600468" y="2882899"/>
                  </a:lnTo>
                  <a:lnTo>
                    <a:pt x="567585" y="2844799"/>
                  </a:lnTo>
                  <a:lnTo>
                    <a:pt x="535511" y="2819399"/>
                  </a:lnTo>
                  <a:lnTo>
                    <a:pt x="504258" y="2793999"/>
                  </a:lnTo>
                  <a:lnTo>
                    <a:pt x="473836" y="2768599"/>
                  </a:lnTo>
                  <a:lnTo>
                    <a:pt x="444255" y="2743199"/>
                  </a:lnTo>
                  <a:lnTo>
                    <a:pt x="415526" y="2705099"/>
                  </a:lnTo>
                  <a:lnTo>
                    <a:pt x="387661" y="2679699"/>
                  </a:lnTo>
                  <a:lnTo>
                    <a:pt x="360668" y="2654299"/>
                  </a:lnTo>
                  <a:lnTo>
                    <a:pt x="334559" y="2628899"/>
                  </a:lnTo>
                  <a:lnTo>
                    <a:pt x="309344" y="2590799"/>
                  </a:lnTo>
                  <a:lnTo>
                    <a:pt x="285035" y="2565399"/>
                  </a:lnTo>
                  <a:lnTo>
                    <a:pt x="261641" y="2527299"/>
                  </a:lnTo>
                  <a:lnTo>
                    <a:pt x="239173" y="2501899"/>
                  </a:lnTo>
                  <a:lnTo>
                    <a:pt x="217642" y="2476499"/>
                  </a:lnTo>
                  <a:lnTo>
                    <a:pt x="197058" y="2438399"/>
                  </a:lnTo>
                  <a:lnTo>
                    <a:pt x="177431" y="2412999"/>
                  </a:lnTo>
                  <a:lnTo>
                    <a:pt x="158774" y="2374899"/>
                  </a:lnTo>
                  <a:lnTo>
                    <a:pt x="141095" y="2349499"/>
                  </a:lnTo>
                  <a:lnTo>
                    <a:pt x="124405" y="2311399"/>
                  </a:lnTo>
                  <a:lnTo>
                    <a:pt x="108716" y="2285999"/>
                  </a:lnTo>
                  <a:lnTo>
                    <a:pt x="94038" y="2247899"/>
                  </a:lnTo>
                  <a:lnTo>
                    <a:pt x="80381" y="2209799"/>
                  </a:lnTo>
                  <a:lnTo>
                    <a:pt x="67755" y="2184399"/>
                  </a:lnTo>
                  <a:lnTo>
                    <a:pt x="56172" y="2146299"/>
                  </a:lnTo>
                  <a:lnTo>
                    <a:pt x="45642" y="2108199"/>
                  </a:lnTo>
                  <a:lnTo>
                    <a:pt x="36175" y="2082799"/>
                  </a:lnTo>
                  <a:lnTo>
                    <a:pt x="27783" y="2044699"/>
                  </a:lnTo>
                  <a:lnTo>
                    <a:pt x="20475" y="2006599"/>
                  </a:lnTo>
                  <a:lnTo>
                    <a:pt x="14263" y="1981199"/>
                  </a:lnTo>
                  <a:lnTo>
                    <a:pt x="9156" y="1943099"/>
                  </a:lnTo>
                  <a:lnTo>
                    <a:pt x="5166" y="1904999"/>
                  </a:lnTo>
                  <a:lnTo>
                    <a:pt x="2303" y="1866899"/>
                  </a:lnTo>
                  <a:lnTo>
                    <a:pt x="0" y="1803399"/>
                  </a:lnTo>
                  <a:lnTo>
                    <a:pt x="577" y="1765299"/>
                  </a:lnTo>
                  <a:lnTo>
                    <a:pt x="2303" y="1727199"/>
                  </a:lnTo>
                  <a:lnTo>
                    <a:pt x="5166" y="1689099"/>
                  </a:lnTo>
                  <a:lnTo>
                    <a:pt x="9156" y="1663699"/>
                  </a:lnTo>
                  <a:lnTo>
                    <a:pt x="14263" y="1625599"/>
                  </a:lnTo>
                  <a:lnTo>
                    <a:pt x="20475" y="1587499"/>
                  </a:lnTo>
                  <a:lnTo>
                    <a:pt x="27783" y="1549399"/>
                  </a:lnTo>
                  <a:lnTo>
                    <a:pt x="36175" y="1523999"/>
                  </a:lnTo>
                  <a:lnTo>
                    <a:pt x="45642" y="1485899"/>
                  </a:lnTo>
                  <a:lnTo>
                    <a:pt x="56172" y="1447799"/>
                  </a:lnTo>
                  <a:lnTo>
                    <a:pt x="67755" y="1422399"/>
                  </a:lnTo>
                  <a:lnTo>
                    <a:pt x="80381" y="1384299"/>
                  </a:lnTo>
                  <a:lnTo>
                    <a:pt x="94038" y="1346199"/>
                  </a:lnTo>
                  <a:lnTo>
                    <a:pt x="108716" y="1320799"/>
                  </a:lnTo>
                  <a:lnTo>
                    <a:pt x="124405" y="1282699"/>
                  </a:lnTo>
                  <a:lnTo>
                    <a:pt x="141095" y="1257299"/>
                  </a:lnTo>
                  <a:lnTo>
                    <a:pt x="158774" y="1219199"/>
                  </a:lnTo>
                  <a:lnTo>
                    <a:pt x="177431" y="1193799"/>
                  </a:lnTo>
                  <a:lnTo>
                    <a:pt x="197058" y="1155699"/>
                  </a:lnTo>
                  <a:lnTo>
                    <a:pt x="217642" y="1130299"/>
                  </a:lnTo>
                  <a:lnTo>
                    <a:pt x="239173" y="1092199"/>
                  </a:lnTo>
                  <a:lnTo>
                    <a:pt x="261641" y="1066799"/>
                  </a:lnTo>
                  <a:lnTo>
                    <a:pt x="285035" y="1041399"/>
                  </a:lnTo>
                  <a:lnTo>
                    <a:pt x="309344" y="1003299"/>
                  </a:lnTo>
                  <a:lnTo>
                    <a:pt x="334559" y="977899"/>
                  </a:lnTo>
                  <a:lnTo>
                    <a:pt x="360668" y="939799"/>
                  </a:lnTo>
                  <a:lnTo>
                    <a:pt x="387661" y="914399"/>
                  </a:lnTo>
                  <a:lnTo>
                    <a:pt x="415526" y="888999"/>
                  </a:lnTo>
                  <a:lnTo>
                    <a:pt x="444255" y="863599"/>
                  </a:lnTo>
                  <a:lnTo>
                    <a:pt x="473836" y="825499"/>
                  </a:lnTo>
                  <a:lnTo>
                    <a:pt x="504258" y="800099"/>
                  </a:lnTo>
                  <a:lnTo>
                    <a:pt x="535511" y="774699"/>
                  </a:lnTo>
                  <a:lnTo>
                    <a:pt x="567585" y="749299"/>
                  </a:lnTo>
                  <a:lnTo>
                    <a:pt x="600468" y="723899"/>
                  </a:lnTo>
                  <a:lnTo>
                    <a:pt x="634151" y="698499"/>
                  </a:lnTo>
                  <a:lnTo>
                    <a:pt x="668622" y="673099"/>
                  </a:lnTo>
                  <a:lnTo>
                    <a:pt x="703872" y="647699"/>
                  </a:lnTo>
                  <a:lnTo>
                    <a:pt x="739889" y="622299"/>
                  </a:lnTo>
                  <a:lnTo>
                    <a:pt x="776662" y="596899"/>
                  </a:lnTo>
                  <a:lnTo>
                    <a:pt x="814183" y="571499"/>
                  </a:lnTo>
                  <a:lnTo>
                    <a:pt x="852439" y="546099"/>
                  </a:lnTo>
                  <a:lnTo>
                    <a:pt x="891420" y="520699"/>
                  </a:lnTo>
                  <a:lnTo>
                    <a:pt x="931116" y="495299"/>
                  </a:lnTo>
                  <a:lnTo>
                    <a:pt x="971516" y="482599"/>
                  </a:lnTo>
                  <a:lnTo>
                    <a:pt x="1012610" y="457199"/>
                  </a:lnTo>
                  <a:lnTo>
                    <a:pt x="1096835" y="406399"/>
                  </a:lnTo>
                  <a:lnTo>
                    <a:pt x="1139946" y="393699"/>
                  </a:lnTo>
                  <a:lnTo>
                    <a:pt x="1183707" y="368299"/>
                  </a:lnTo>
                  <a:lnTo>
                    <a:pt x="1228110" y="355599"/>
                  </a:lnTo>
                  <a:lnTo>
                    <a:pt x="1273143" y="330199"/>
                  </a:lnTo>
                  <a:lnTo>
                    <a:pt x="1318795" y="317499"/>
                  </a:lnTo>
                  <a:lnTo>
                    <a:pt x="1365056" y="292099"/>
                  </a:lnTo>
                  <a:lnTo>
                    <a:pt x="1411915" y="279399"/>
                  </a:lnTo>
                  <a:lnTo>
                    <a:pt x="1459362" y="253999"/>
                  </a:lnTo>
                  <a:lnTo>
                    <a:pt x="1555978" y="228599"/>
                  </a:lnTo>
                  <a:lnTo>
                    <a:pt x="1605125" y="203199"/>
                  </a:lnTo>
                  <a:lnTo>
                    <a:pt x="1755797" y="165099"/>
                  </a:lnTo>
                  <a:lnTo>
                    <a:pt x="2179421" y="63499"/>
                  </a:lnTo>
                  <a:lnTo>
                    <a:pt x="3907578" y="63499"/>
                  </a:lnTo>
                  <a:lnTo>
                    <a:pt x="4331202" y="165099"/>
                  </a:lnTo>
                  <a:lnTo>
                    <a:pt x="4481874" y="203199"/>
                  </a:lnTo>
                  <a:lnTo>
                    <a:pt x="4531021" y="228599"/>
                  </a:lnTo>
                  <a:lnTo>
                    <a:pt x="4627637" y="253999"/>
                  </a:lnTo>
                  <a:lnTo>
                    <a:pt x="4675084" y="279399"/>
                  </a:lnTo>
                  <a:lnTo>
                    <a:pt x="4721943" y="292099"/>
                  </a:lnTo>
                  <a:lnTo>
                    <a:pt x="4768204" y="317499"/>
                  </a:lnTo>
                  <a:lnTo>
                    <a:pt x="4813857" y="330199"/>
                  </a:lnTo>
                  <a:lnTo>
                    <a:pt x="4858889" y="355599"/>
                  </a:lnTo>
                  <a:lnTo>
                    <a:pt x="4903292" y="368299"/>
                  </a:lnTo>
                  <a:lnTo>
                    <a:pt x="4947054" y="393699"/>
                  </a:lnTo>
                  <a:lnTo>
                    <a:pt x="4990164" y="406399"/>
                  </a:lnTo>
                  <a:lnTo>
                    <a:pt x="5074390" y="457199"/>
                  </a:lnTo>
                  <a:lnTo>
                    <a:pt x="5115483" y="482599"/>
                  </a:lnTo>
                  <a:lnTo>
                    <a:pt x="5155883" y="495299"/>
                  </a:lnTo>
                  <a:lnTo>
                    <a:pt x="5195579" y="520699"/>
                  </a:lnTo>
                  <a:lnTo>
                    <a:pt x="5234560" y="546099"/>
                  </a:lnTo>
                  <a:lnTo>
                    <a:pt x="5272816" y="571499"/>
                  </a:lnTo>
                  <a:lnTo>
                    <a:pt x="5310337" y="596899"/>
                  </a:lnTo>
                  <a:lnTo>
                    <a:pt x="5347111" y="622299"/>
                  </a:lnTo>
                  <a:lnTo>
                    <a:pt x="5383127" y="647699"/>
                  </a:lnTo>
                  <a:lnTo>
                    <a:pt x="5418377" y="673099"/>
                  </a:lnTo>
                  <a:lnTo>
                    <a:pt x="5452848" y="698499"/>
                  </a:lnTo>
                  <a:lnTo>
                    <a:pt x="5486531" y="723899"/>
                  </a:lnTo>
                  <a:lnTo>
                    <a:pt x="5519414" y="749299"/>
                  </a:lnTo>
                  <a:lnTo>
                    <a:pt x="5551488" y="774699"/>
                  </a:lnTo>
                  <a:lnTo>
                    <a:pt x="5582741" y="800099"/>
                  </a:lnTo>
                  <a:lnTo>
                    <a:pt x="5613163" y="825499"/>
                  </a:lnTo>
                  <a:lnTo>
                    <a:pt x="5642744" y="863599"/>
                  </a:lnTo>
                  <a:lnTo>
                    <a:pt x="5671473" y="888999"/>
                  </a:lnTo>
                  <a:lnTo>
                    <a:pt x="5699339" y="914399"/>
                  </a:lnTo>
                  <a:lnTo>
                    <a:pt x="5726331" y="939799"/>
                  </a:lnTo>
                  <a:lnTo>
                    <a:pt x="5752440" y="977899"/>
                  </a:lnTo>
                  <a:lnTo>
                    <a:pt x="5777655" y="1003299"/>
                  </a:lnTo>
                  <a:lnTo>
                    <a:pt x="5801964" y="1041399"/>
                  </a:lnTo>
                  <a:lnTo>
                    <a:pt x="5825358" y="1066799"/>
                  </a:lnTo>
                  <a:lnTo>
                    <a:pt x="5847826" y="1092199"/>
                  </a:lnTo>
                  <a:lnTo>
                    <a:pt x="5869357" y="1130299"/>
                  </a:lnTo>
                  <a:lnTo>
                    <a:pt x="5889941" y="1155699"/>
                  </a:lnTo>
                  <a:lnTo>
                    <a:pt x="5909568" y="1193799"/>
                  </a:lnTo>
                  <a:lnTo>
                    <a:pt x="5928225" y="1219199"/>
                  </a:lnTo>
                  <a:lnTo>
                    <a:pt x="5945904" y="1257299"/>
                  </a:lnTo>
                  <a:lnTo>
                    <a:pt x="5962594" y="1282699"/>
                  </a:lnTo>
                  <a:lnTo>
                    <a:pt x="5978283" y="1320799"/>
                  </a:lnTo>
                  <a:lnTo>
                    <a:pt x="5992961" y="1346199"/>
                  </a:lnTo>
                  <a:lnTo>
                    <a:pt x="6006618" y="1384299"/>
                  </a:lnTo>
                  <a:lnTo>
                    <a:pt x="6019244" y="1422399"/>
                  </a:lnTo>
                  <a:lnTo>
                    <a:pt x="6030827" y="1447799"/>
                  </a:lnTo>
                  <a:lnTo>
                    <a:pt x="6041357" y="1485899"/>
                  </a:lnTo>
                  <a:lnTo>
                    <a:pt x="6050823" y="1523999"/>
                  </a:lnTo>
                  <a:lnTo>
                    <a:pt x="6059216" y="1549399"/>
                  </a:lnTo>
                  <a:lnTo>
                    <a:pt x="6066524" y="1587499"/>
                  </a:lnTo>
                  <a:lnTo>
                    <a:pt x="6072736" y="1625599"/>
                  </a:lnTo>
                  <a:lnTo>
                    <a:pt x="6077843" y="1663699"/>
                  </a:lnTo>
                  <a:lnTo>
                    <a:pt x="6081833" y="1689099"/>
                  </a:lnTo>
                  <a:lnTo>
                    <a:pt x="6084696" y="1727199"/>
                  </a:lnTo>
                  <a:lnTo>
                    <a:pt x="6086422" y="1765299"/>
                  </a:lnTo>
                  <a:lnTo>
                    <a:pt x="6086999" y="1803399"/>
                  </a:lnTo>
                  <a:lnTo>
                    <a:pt x="6086422" y="1841499"/>
                  </a:lnTo>
                  <a:lnTo>
                    <a:pt x="6081833" y="1904999"/>
                  </a:lnTo>
                  <a:lnTo>
                    <a:pt x="6077843" y="1943099"/>
                  </a:lnTo>
                  <a:lnTo>
                    <a:pt x="6072736" y="1981199"/>
                  </a:lnTo>
                  <a:lnTo>
                    <a:pt x="6066524" y="2006599"/>
                  </a:lnTo>
                  <a:lnTo>
                    <a:pt x="6059216" y="2044699"/>
                  </a:lnTo>
                  <a:lnTo>
                    <a:pt x="6050823" y="2082799"/>
                  </a:lnTo>
                  <a:lnTo>
                    <a:pt x="6041357" y="2108199"/>
                  </a:lnTo>
                  <a:lnTo>
                    <a:pt x="6030827" y="2146299"/>
                  </a:lnTo>
                  <a:lnTo>
                    <a:pt x="6019244" y="2184399"/>
                  </a:lnTo>
                  <a:lnTo>
                    <a:pt x="6006618" y="2209799"/>
                  </a:lnTo>
                  <a:lnTo>
                    <a:pt x="5992961" y="2247899"/>
                  </a:lnTo>
                  <a:lnTo>
                    <a:pt x="5978283" y="2285999"/>
                  </a:lnTo>
                  <a:lnTo>
                    <a:pt x="5962594" y="2311399"/>
                  </a:lnTo>
                  <a:lnTo>
                    <a:pt x="5945904" y="2349499"/>
                  </a:lnTo>
                  <a:lnTo>
                    <a:pt x="5928225" y="2374899"/>
                  </a:lnTo>
                  <a:lnTo>
                    <a:pt x="5909568" y="2412999"/>
                  </a:lnTo>
                  <a:lnTo>
                    <a:pt x="5889941" y="2438399"/>
                  </a:lnTo>
                  <a:lnTo>
                    <a:pt x="5869357" y="2476499"/>
                  </a:lnTo>
                  <a:lnTo>
                    <a:pt x="5847826" y="2501899"/>
                  </a:lnTo>
                  <a:lnTo>
                    <a:pt x="5825358" y="2527299"/>
                  </a:lnTo>
                  <a:lnTo>
                    <a:pt x="5801964" y="2565399"/>
                  </a:lnTo>
                  <a:lnTo>
                    <a:pt x="5777655" y="2590799"/>
                  </a:lnTo>
                  <a:lnTo>
                    <a:pt x="5752440" y="2628899"/>
                  </a:lnTo>
                  <a:lnTo>
                    <a:pt x="5726331" y="2654299"/>
                  </a:lnTo>
                  <a:lnTo>
                    <a:pt x="5699339" y="2679699"/>
                  </a:lnTo>
                  <a:lnTo>
                    <a:pt x="5671473" y="2705099"/>
                  </a:lnTo>
                  <a:lnTo>
                    <a:pt x="5642744" y="2743199"/>
                  </a:lnTo>
                  <a:lnTo>
                    <a:pt x="5613163" y="2768599"/>
                  </a:lnTo>
                  <a:lnTo>
                    <a:pt x="5582741" y="2793999"/>
                  </a:lnTo>
                  <a:lnTo>
                    <a:pt x="5551488" y="2819399"/>
                  </a:lnTo>
                  <a:lnTo>
                    <a:pt x="5519414" y="2844799"/>
                  </a:lnTo>
                  <a:lnTo>
                    <a:pt x="5486531" y="2882899"/>
                  </a:lnTo>
                  <a:lnTo>
                    <a:pt x="5452848" y="2908299"/>
                  </a:lnTo>
                  <a:lnTo>
                    <a:pt x="5418377" y="2933699"/>
                  </a:lnTo>
                  <a:lnTo>
                    <a:pt x="5383127" y="2959099"/>
                  </a:lnTo>
                  <a:lnTo>
                    <a:pt x="5347111" y="2984499"/>
                  </a:lnTo>
                  <a:lnTo>
                    <a:pt x="5310337" y="3009899"/>
                  </a:lnTo>
                  <a:lnTo>
                    <a:pt x="5272816" y="3035299"/>
                  </a:lnTo>
                  <a:lnTo>
                    <a:pt x="5234560" y="3047999"/>
                  </a:lnTo>
                  <a:lnTo>
                    <a:pt x="5195579" y="3073399"/>
                  </a:lnTo>
                  <a:lnTo>
                    <a:pt x="5155883" y="3098799"/>
                  </a:lnTo>
                  <a:lnTo>
                    <a:pt x="5115483" y="3124199"/>
                  </a:lnTo>
                  <a:lnTo>
                    <a:pt x="5074390" y="3149599"/>
                  </a:lnTo>
                  <a:lnTo>
                    <a:pt x="5032613" y="3162299"/>
                  </a:lnTo>
                  <a:lnTo>
                    <a:pt x="4947054" y="3213099"/>
                  </a:lnTo>
                  <a:lnTo>
                    <a:pt x="4903292" y="3225799"/>
                  </a:lnTo>
                  <a:lnTo>
                    <a:pt x="4858889" y="3251199"/>
                  </a:lnTo>
                  <a:lnTo>
                    <a:pt x="4813857" y="3263899"/>
                  </a:lnTo>
                  <a:lnTo>
                    <a:pt x="4768204" y="3289299"/>
                  </a:lnTo>
                  <a:lnTo>
                    <a:pt x="4721943" y="3301999"/>
                  </a:lnTo>
                  <a:lnTo>
                    <a:pt x="4675084" y="3327399"/>
                  </a:lnTo>
                  <a:lnTo>
                    <a:pt x="4579612" y="3352799"/>
                  </a:lnTo>
                  <a:lnTo>
                    <a:pt x="4531021" y="3378199"/>
                  </a:lnTo>
                  <a:lnTo>
                    <a:pt x="4381954" y="3416299"/>
                  </a:lnTo>
                  <a:lnTo>
                    <a:pt x="4331202" y="3441699"/>
                  </a:lnTo>
                  <a:lnTo>
                    <a:pt x="4069947" y="3505199"/>
                  </a:lnTo>
                  <a:close/>
                </a:path>
                <a:path w="6087109" h="3606800">
                  <a:moveTo>
                    <a:pt x="3797168" y="3555999"/>
                  </a:moveTo>
                  <a:lnTo>
                    <a:pt x="2289831" y="3555999"/>
                  </a:lnTo>
                  <a:lnTo>
                    <a:pt x="2070729" y="3505199"/>
                  </a:lnTo>
                  <a:lnTo>
                    <a:pt x="4016271" y="3505199"/>
                  </a:lnTo>
                  <a:lnTo>
                    <a:pt x="3797168" y="3555999"/>
                  </a:lnTo>
                  <a:close/>
                </a:path>
                <a:path w="6087109" h="3606800">
                  <a:moveTo>
                    <a:pt x="3685127" y="3568699"/>
                  </a:moveTo>
                  <a:lnTo>
                    <a:pt x="2401873" y="3568699"/>
                  </a:lnTo>
                  <a:lnTo>
                    <a:pt x="2345653" y="3555999"/>
                  </a:lnTo>
                  <a:lnTo>
                    <a:pt x="3741346" y="3555999"/>
                  </a:lnTo>
                  <a:lnTo>
                    <a:pt x="3685127" y="3568699"/>
                  </a:lnTo>
                  <a:close/>
                </a:path>
                <a:path w="6087109" h="3606800">
                  <a:moveTo>
                    <a:pt x="3571537" y="3581399"/>
                  </a:moveTo>
                  <a:lnTo>
                    <a:pt x="2515462" y="3581399"/>
                  </a:lnTo>
                  <a:lnTo>
                    <a:pt x="2458479" y="3568699"/>
                  </a:lnTo>
                  <a:lnTo>
                    <a:pt x="3628520" y="3568699"/>
                  </a:lnTo>
                  <a:lnTo>
                    <a:pt x="3571537" y="3581399"/>
                  </a:lnTo>
                  <a:close/>
                </a:path>
                <a:path w="6087109" h="3606800">
                  <a:moveTo>
                    <a:pt x="3456484" y="3594099"/>
                  </a:moveTo>
                  <a:lnTo>
                    <a:pt x="2630515" y="3594099"/>
                  </a:lnTo>
                  <a:lnTo>
                    <a:pt x="2572811" y="3581399"/>
                  </a:lnTo>
                  <a:lnTo>
                    <a:pt x="3514188" y="3581399"/>
                  </a:lnTo>
                  <a:lnTo>
                    <a:pt x="3456484" y="3594099"/>
                  </a:lnTo>
                  <a:close/>
                </a:path>
                <a:path w="6087109" h="3606800">
                  <a:moveTo>
                    <a:pt x="3222328" y="3606799"/>
                  </a:moveTo>
                  <a:lnTo>
                    <a:pt x="2864671" y="3606799"/>
                  </a:lnTo>
                  <a:lnTo>
                    <a:pt x="2805652" y="3594099"/>
                  </a:lnTo>
                  <a:lnTo>
                    <a:pt x="3281347" y="3594099"/>
                  </a:lnTo>
                  <a:lnTo>
                    <a:pt x="3222328" y="3606799"/>
                  </a:lnTo>
                  <a:close/>
                </a:path>
              </a:pathLst>
            </a:custGeom>
            <a:solidFill>
              <a:srgbClr val="EA99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956849" y="92824"/>
              <a:ext cx="6087110" cy="3612515"/>
            </a:xfrm>
            <a:custGeom>
              <a:avLst/>
              <a:gdLst/>
              <a:ahLst/>
              <a:cxnLst/>
              <a:rect l="l" t="t" r="r" b="b"/>
              <a:pathLst>
                <a:path w="6087109" h="3612515">
                  <a:moveTo>
                    <a:pt x="0" y="1805999"/>
                  </a:moveTo>
                  <a:lnTo>
                    <a:pt x="577" y="1770458"/>
                  </a:lnTo>
                  <a:lnTo>
                    <a:pt x="2303" y="1735084"/>
                  </a:lnTo>
                  <a:lnTo>
                    <a:pt x="9156" y="1664862"/>
                  </a:lnTo>
                  <a:lnTo>
                    <a:pt x="20475" y="1595382"/>
                  </a:lnTo>
                  <a:lnTo>
                    <a:pt x="36175" y="1526695"/>
                  </a:lnTo>
                  <a:lnTo>
                    <a:pt x="56172" y="1458851"/>
                  </a:lnTo>
                  <a:lnTo>
                    <a:pt x="80381" y="1391900"/>
                  </a:lnTo>
                  <a:lnTo>
                    <a:pt x="108716" y="1325893"/>
                  </a:lnTo>
                  <a:lnTo>
                    <a:pt x="141095" y="1260880"/>
                  </a:lnTo>
                  <a:lnTo>
                    <a:pt x="177431" y="1196910"/>
                  </a:lnTo>
                  <a:lnTo>
                    <a:pt x="217642" y="1134035"/>
                  </a:lnTo>
                  <a:lnTo>
                    <a:pt x="261641" y="1072303"/>
                  </a:lnTo>
                  <a:lnTo>
                    <a:pt x="285035" y="1041882"/>
                  </a:lnTo>
                  <a:lnTo>
                    <a:pt x="309344" y="1011766"/>
                  </a:lnTo>
                  <a:lnTo>
                    <a:pt x="334559" y="981962"/>
                  </a:lnTo>
                  <a:lnTo>
                    <a:pt x="360668" y="952474"/>
                  </a:lnTo>
                  <a:lnTo>
                    <a:pt x="387661" y="923310"/>
                  </a:lnTo>
                  <a:lnTo>
                    <a:pt x="415526" y="894477"/>
                  </a:lnTo>
                  <a:lnTo>
                    <a:pt x="444255" y="865979"/>
                  </a:lnTo>
                  <a:lnTo>
                    <a:pt x="473836" y="837824"/>
                  </a:lnTo>
                  <a:lnTo>
                    <a:pt x="504258" y="810018"/>
                  </a:lnTo>
                  <a:lnTo>
                    <a:pt x="535511" y="782567"/>
                  </a:lnTo>
                  <a:lnTo>
                    <a:pt x="567585" y="755477"/>
                  </a:lnTo>
                  <a:lnTo>
                    <a:pt x="600468" y="728755"/>
                  </a:lnTo>
                  <a:lnTo>
                    <a:pt x="634151" y="702407"/>
                  </a:lnTo>
                  <a:lnTo>
                    <a:pt x="668622" y="676439"/>
                  </a:lnTo>
                  <a:lnTo>
                    <a:pt x="703872" y="650857"/>
                  </a:lnTo>
                  <a:lnTo>
                    <a:pt x="739889" y="625668"/>
                  </a:lnTo>
                  <a:lnTo>
                    <a:pt x="776662" y="600878"/>
                  </a:lnTo>
                  <a:lnTo>
                    <a:pt x="814183" y="576493"/>
                  </a:lnTo>
                  <a:lnTo>
                    <a:pt x="852439" y="552520"/>
                  </a:lnTo>
                  <a:lnTo>
                    <a:pt x="891420" y="528965"/>
                  </a:lnTo>
                  <a:lnTo>
                    <a:pt x="931116" y="505833"/>
                  </a:lnTo>
                  <a:lnTo>
                    <a:pt x="971516" y="483132"/>
                  </a:lnTo>
                  <a:lnTo>
                    <a:pt x="1012610" y="460868"/>
                  </a:lnTo>
                  <a:lnTo>
                    <a:pt x="1054386" y="439047"/>
                  </a:lnTo>
                  <a:lnTo>
                    <a:pt x="1096835" y="417674"/>
                  </a:lnTo>
                  <a:lnTo>
                    <a:pt x="1139946" y="396757"/>
                  </a:lnTo>
                  <a:lnTo>
                    <a:pt x="1183707" y="376302"/>
                  </a:lnTo>
                  <a:lnTo>
                    <a:pt x="1228110" y="356315"/>
                  </a:lnTo>
                  <a:lnTo>
                    <a:pt x="1273143" y="336802"/>
                  </a:lnTo>
                  <a:lnTo>
                    <a:pt x="1318795" y="317770"/>
                  </a:lnTo>
                  <a:lnTo>
                    <a:pt x="1365056" y="299224"/>
                  </a:lnTo>
                  <a:lnTo>
                    <a:pt x="1411915" y="281172"/>
                  </a:lnTo>
                  <a:lnTo>
                    <a:pt x="1459362" y="263619"/>
                  </a:lnTo>
                  <a:lnTo>
                    <a:pt x="1507387" y="246571"/>
                  </a:lnTo>
                  <a:lnTo>
                    <a:pt x="1555978" y="230036"/>
                  </a:lnTo>
                  <a:lnTo>
                    <a:pt x="1605125" y="214019"/>
                  </a:lnTo>
                  <a:lnTo>
                    <a:pt x="1654818" y="198526"/>
                  </a:lnTo>
                  <a:lnTo>
                    <a:pt x="1705045" y="183563"/>
                  </a:lnTo>
                  <a:lnTo>
                    <a:pt x="1755797" y="169138"/>
                  </a:lnTo>
                  <a:lnTo>
                    <a:pt x="1807063" y="155256"/>
                  </a:lnTo>
                  <a:lnTo>
                    <a:pt x="1858832" y="141924"/>
                  </a:lnTo>
                  <a:lnTo>
                    <a:pt x="1911094" y="129147"/>
                  </a:lnTo>
                  <a:lnTo>
                    <a:pt x="1963837" y="116933"/>
                  </a:lnTo>
                  <a:lnTo>
                    <a:pt x="2017052" y="105287"/>
                  </a:lnTo>
                  <a:lnTo>
                    <a:pt x="2070729" y="94215"/>
                  </a:lnTo>
                  <a:lnTo>
                    <a:pt x="2124855" y="83725"/>
                  </a:lnTo>
                  <a:lnTo>
                    <a:pt x="2179421" y="73821"/>
                  </a:lnTo>
                  <a:lnTo>
                    <a:pt x="2234417" y="64512"/>
                  </a:lnTo>
                  <a:lnTo>
                    <a:pt x="2289831" y="55801"/>
                  </a:lnTo>
                  <a:lnTo>
                    <a:pt x="2345653" y="47697"/>
                  </a:lnTo>
                  <a:lnTo>
                    <a:pt x="2401873" y="40205"/>
                  </a:lnTo>
                  <a:lnTo>
                    <a:pt x="2458479" y="33332"/>
                  </a:lnTo>
                  <a:lnTo>
                    <a:pt x="2515462" y="27084"/>
                  </a:lnTo>
                  <a:lnTo>
                    <a:pt x="2572811" y="21466"/>
                  </a:lnTo>
                  <a:lnTo>
                    <a:pt x="2630515" y="16486"/>
                  </a:lnTo>
                  <a:lnTo>
                    <a:pt x="2688563" y="12150"/>
                  </a:lnTo>
                  <a:lnTo>
                    <a:pt x="2746946" y="8463"/>
                  </a:lnTo>
                  <a:lnTo>
                    <a:pt x="2805652" y="5433"/>
                  </a:lnTo>
                  <a:lnTo>
                    <a:pt x="2864671" y="3065"/>
                  </a:lnTo>
                  <a:lnTo>
                    <a:pt x="2923992" y="1366"/>
                  </a:lnTo>
                  <a:lnTo>
                    <a:pt x="2983605" y="342"/>
                  </a:lnTo>
                  <a:lnTo>
                    <a:pt x="3043499" y="0"/>
                  </a:lnTo>
                  <a:lnTo>
                    <a:pt x="3103394" y="342"/>
                  </a:lnTo>
                  <a:lnTo>
                    <a:pt x="3163007" y="1366"/>
                  </a:lnTo>
                  <a:lnTo>
                    <a:pt x="3222328" y="3065"/>
                  </a:lnTo>
                  <a:lnTo>
                    <a:pt x="3281347" y="5433"/>
                  </a:lnTo>
                  <a:lnTo>
                    <a:pt x="3340053" y="8463"/>
                  </a:lnTo>
                  <a:lnTo>
                    <a:pt x="3398436" y="12150"/>
                  </a:lnTo>
                  <a:lnTo>
                    <a:pt x="3456484" y="16486"/>
                  </a:lnTo>
                  <a:lnTo>
                    <a:pt x="3514188" y="21466"/>
                  </a:lnTo>
                  <a:lnTo>
                    <a:pt x="3571537" y="27084"/>
                  </a:lnTo>
                  <a:lnTo>
                    <a:pt x="3628520" y="33332"/>
                  </a:lnTo>
                  <a:lnTo>
                    <a:pt x="3685127" y="40205"/>
                  </a:lnTo>
                  <a:lnTo>
                    <a:pt x="3741346" y="47697"/>
                  </a:lnTo>
                  <a:lnTo>
                    <a:pt x="3797168" y="55801"/>
                  </a:lnTo>
                  <a:lnTo>
                    <a:pt x="3852582" y="64512"/>
                  </a:lnTo>
                  <a:lnTo>
                    <a:pt x="3907578" y="73821"/>
                  </a:lnTo>
                  <a:lnTo>
                    <a:pt x="3962144" y="83725"/>
                  </a:lnTo>
                  <a:lnTo>
                    <a:pt x="4016271" y="94215"/>
                  </a:lnTo>
                  <a:lnTo>
                    <a:pt x="4069947" y="105287"/>
                  </a:lnTo>
                  <a:lnTo>
                    <a:pt x="4123162" y="116933"/>
                  </a:lnTo>
                  <a:lnTo>
                    <a:pt x="4175906" y="129147"/>
                  </a:lnTo>
                  <a:lnTo>
                    <a:pt x="4228167" y="141924"/>
                  </a:lnTo>
                  <a:lnTo>
                    <a:pt x="4279936" y="155256"/>
                  </a:lnTo>
                  <a:lnTo>
                    <a:pt x="4331202" y="169138"/>
                  </a:lnTo>
                  <a:lnTo>
                    <a:pt x="4381954" y="183563"/>
                  </a:lnTo>
                  <a:lnTo>
                    <a:pt x="4432181" y="198526"/>
                  </a:lnTo>
                  <a:lnTo>
                    <a:pt x="4481874" y="214019"/>
                  </a:lnTo>
                  <a:lnTo>
                    <a:pt x="4531021" y="230036"/>
                  </a:lnTo>
                  <a:lnTo>
                    <a:pt x="4579612" y="246571"/>
                  </a:lnTo>
                  <a:lnTo>
                    <a:pt x="4627637" y="263619"/>
                  </a:lnTo>
                  <a:lnTo>
                    <a:pt x="4675084" y="281172"/>
                  </a:lnTo>
                  <a:lnTo>
                    <a:pt x="4721943" y="299224"/>
                  </a:lnTo>
                  <a:lnTo>
                    <a:pt x="4768205" y="317770"/>
                  </a:lnTo>
                  <a:lnTo>
                    <a:pt x="4813857" y="336802"/>
                  </a:lnTo>
                  <a:lnTo>
                    <a:pt x="4858889" y="356315"/>
                  </a:lnTo>
                  <a:lnTo>
                    <a:pt x="4903292" y="376302"/>
                  </a:lnTo>
                  <a:lnTo>
                    <a:pt x="4947054" y="396757"/>
                  </a:lnTo>
                  <a:lnTo>
                    <a:pt x="4990164" y="417674"/>
                  </a:lnTo>
                  <a:lnTo>
                    <a:pt x="5032613" y="439047"/>
                  </a:lnTo>
                  <a:lnTo>
                    <a:pt x="5074390" y="460868"/>
                  </a:lnTo>
                  <a:lnTo>
                    <a:pt x="5115483" y="483132"/>
                  </a:lnTo>
                  <a:lnTo>
                    <a:pt x="5155883" y="505833"/>
                  </a:lnTo>
                  <a:lnTo>
                    <a:pt x="5195579" y="528965"/>
                  </a:lnTo>
                  <a:lnTo>
                    <a:pt x="5234560" y="552520"/>
                  </a:lnTo>
                  <a:lnTo>
                    <a:pt x="5272816" y="576493"/>
                  </a:lnTo>
                  <a:lnTo>
                    <a:pt x="5310337" y="600878"/>
                  </a:lnTo>
                  <a:lnTo>
                    <a:pt x="5347111" y="625668"/>
                  </a:lnTo>
                  <a:lnTo>
                    <a:pt x="5383127" y="650857"/>
                  </a:lnTo>
                  <a:lnTo>
                    <a:pt x="5418377" y="676439"/>
                  </a:lnTo>
                  <a:lnTo>
                    <a:pt x="5452848" y="702407"/>
                  </a:lnTo>
                  <a:lnTo>
                    <a:pt x="5486531" y="728755"/>
                  </a:lnTo>
                  <a:lnTo>
                    <a:pt x="5519414" y="755477"/>
                  </a:lnTo>
                  <a:lnTo>
                    <a:pt x="5551488" y="782567"/>
                  </a:lnTo>
                  <a:lnTo>
                    <a:pt x="5582741" y="810018"/>
                  </a:lnTo>
                  <a:lnTo>
                    <a:pt x="5613163" y="837824"/>
                  </a:lnTo>
                  <a:lnTo>
                    <a:pt x="5642744" y="865979"/>
                  </a:lnTo>
                  <a:lnTo>
                    <a:pt x="5671473" y="894477"/>
                  </a:lnTo>
                  <a:lnTo>
                    <a:pt x="5699339" y="923310"/>
                  </a:lnTo>
                  <a:lnTo>
                    <a:pt x="5726331" y="952474"/>
                  </a:lnTo>
                  <a:lnTo>
                    <a:pt x="5752440" y="981962"/>
                  </a:lnTo>
                  <a:lnTo>
                    <a:pt x="5777655" y="1011766"/>
                  </a:lnTo>
                  <a:lnTo>
                    <a:pt x="5801964" y="1041882"/>
                  </a:lnTo>
                  <a:lnTo>
                    <a:pt x="5825358" y="1072303"/>
                  </a:lnTo>
                  <a:lnTo>
                    <a:pt x="5869357" y="1134035"/>
                  </a:lnTo>
                  <a:lnTo>
                    <a:pt x="5909568" y="1196910"/>
                  </a:lnTo>
                  <a:lnTo>
                    <a:pt x="5945904" y="1260880"/>
                  </a:lnTo>
                  <a:lnTo>
                    <a:pt x="5978283" y="1325893"/>
                  </a:lnTo>
                  <a:lnTo>
                    <a:pt x="6006618" y="1391900"/>
                  </a:lnTo>
                  <a:lnTo>
                    <a:pt x="6030827" y="1458851"/>
                  </a:lnTo>
                  <a:lnTo>
                    <a:pt x="6050824" y="1526695"/>
                  </a:lnTo>
                  <a:lnTo>
                    <a:pt x="6066524" y="1595382"/>
                  </a:lnTo>
                  <a:lnTo>
                    <a:pt x="6077843" y="1664862"/>
                  </a:lnTo>
                  <a:lnTo>
                    <a:pt x="6084696" y="1735084"/>
                  </a:lnTo>
                  <a:lnTo>
                    <a:pt x="6086999" y="1805999"/>
                  </a:lnTo>
                  <a:lnTo>
                    <a:pt x="6084696" y="1876915"/>
                  </a:lnTo>
                  <a:lnTo>
                    <a:pt x="6077843" y="1947137"/>
                  </a:lnTo>
                  <a:lnTo>
                    <a:pt x="6066524" y="2016617"/>
                  </a:lnTo>
                  <a:lnTo>
                    <a:pt x="6050824" y="2085304"/>
                  </a:lnTo>
                  <a:lnTo>
                    <a:pt x="6030827" y="2153148"/>
                  </a:lnTo>
                  <a:lnTo>
                    <a:pt x="6006618" y="2220099"/>
                  </a:lnTo>
                  <a:lnTo>
                    <a:pt x="5978283" y="2286106"/>
                  </a:lnTo>
                  <a:lnTo>
                    <a:pt x="5945904" y="2351119"/>
                  </a:lnTo>
                  <a:lnTo>
                    <a:pt x="5909568" y="2415089"/>
                  </a:lnTo>
                  <a:lnTo>
                    <a:pt x="5869357" y="2477964"/>
                  </a:lnTo>
                  <a:lnTo>
                    <a:pt x="5825358" y="2539696"/>
                  </a:lnTo>
                  <a:lnTo>
                    <a:pt x="5801964" y="2570117"/>
                  </a:lnTo>
                  <a:lnTo>
                    <a:pt x="5777655" y="2600233"/>
                  </a:lnTo>
                  <a:lnTo>
                    <a:pt x="5752440" y="2630037"/>
                  </a:lnTo>
                  <a:lnTo>
                    <a:pt x="5726331" y="2659525"/>
                  </a:lnTo>
                  <a:lnTo>
                    <a:pt x="5699339" y="2688689"/>
                  </a:lnTo>
                  <a:lnTo>
                    <a:pt x="5671473" y="2717522"/>
                  </a:lnTo>
                  <a:lnTo>
                    <a:pt x="5642744" y="2746020"/>
                  </a:lnTo>
                  <a:lnTo>
                    <a:pt x="5613163" y="2774175"/>
                  </a:lnTo>
                  <a:lnTo>
                    <a:pt x="5582741" y="2801981"/>
                  </a:lnTo>
                  <a:lnTo>
                    <a:pt x="5551488" y="2829432"/>
                  </a:lnTo>
                  <a:lnTo>
                    <a:pt x="5519414" y="2856522"/>
                  </a:lnTo>
                  <a:lnTo>
                    <a:pt x="5486531" y="2883244"/>
                  </a:lnTo>
                  <a:lnTo>
                    <a:pt x="5452848" y="2909592"/>
                  </a:lnTo>
                  <a:lnTo>
                    <a:pt x="5418377" y="2935560"/>
                  </a:lnTo>
                  <a:lnTo>
                    <a:pt x="5383127" y="2961142"/>
                  </a:lnTo>
                  <a:lnTo>
                    <a:pt x="5347111" y="2986331"/>
                  </a:lnTo>
                  <a:lnTo>
                    <a:pt x="5310337" y="3011121"/>
                  </a:lnTo>
                  <a:lnTo>
                    <a:pt x="5272816" y="3035506"/>
                  </a:lnTo>
                  <a:lnTo>
                    <a:pt x="5234560" y="3059479"/>
                  </a:lnTo>
                  <a:lnTo>
                    <a:pt x="5195579" y="3083034"/>
                  </a:lnTo>
                  <a:lnTo>
                    <a:pt x="5155883" y="3106166"/>
                  </a:lnTo>
                  <a:lnTo>
                    <a:pt x="5115483" y="3128867"/>
                  </a:lnTo>
                  <a:lnTo>
                    <a:pt x="5074390" y="3151131"/>
                  </a:lnTo>
                  <a:lnTo>
                    <a:pt x="5032613" y="3172952"/>
                  </a:lnTo>
                  <a:lnTo>
                    <a:pt x="4990164" y="3194325"/>
                  </a:lnTo>
                  <a:lnTo>
                    <a:pt x="4947054" y="3215242"/>
                  </a:lnTo>
                  <a:lnTo>
                    <a:pt x="4903292" y="3235697"/>
                  </a:lnTo>
                  <a:lnTo>
                    <a:pt x="4858889" y="3255684"/>
                  </a:lnTo>
                  <a:lnTo>
                    <a:pt x="4813857" y="3275197"/>
                  </a:lnTo>
                  <a:lnTo>
                    <a:pt x="4768205" y="3294229"/>
                  </a:lnTo>
                  <a:lnTo>
                    <a:pt x="4721943" y="3312775"/>
                  </a:lnTo>
                  <a:lnTo>
                    <a:pt x="4675084" y="3330827"/>
                  </a:lnTo>
                  <a:lnTo>
                    <a:pt x="4627637" y="3348380"/>
                  </a:lnTo>
                  <a:lnTo>
                    <a:pt x="4579612" y="3365428"/>
                  </a:lnTo>
                  <a:lnTo>
                    <a:pt x="4531021" y="3381963"/>
                  </a:lnTo>
                  <a:lnTo>
                    <a:pt x="4481874" y="3397980"/>
                  </a:lnTo>
                  <a:lnTo>
                    <a:pt x="4432181" y="3413473"/>
                  </a:lnTo>
                  <a:lnTo>
                    <a:pt x="4381954" y="3428436"/>
                  </a:lnTo>
                  <a:lnTo>
                    <a:pt x="4331202" y="3442861"/>
                  </a:lnTo>
                  <a:lnTo>
                    <a:pt x="4279936" y="3456743"/>
                  </a:lnTo>
                  <a:lnTo>
                    <a:pt x="4228167" y="3470075"/>
                  </a:lnTo>
                  <a:lnTo>
                    <a:pt x="4175906" y="3482852"/>
                  </a:lnTo>
                  <a:lnTo>
                    <a:pt x="4123162" y="3495066"/>
                  </a:lnTo>
                  <a:lnTo>
                    <a:pt x="4069947" y="3506712"/>
                  </a:lnTo>
                  <a:lnTo>
                    <a:pt x="4016271" y="3517784"/>
                  </a:lnTo>
                  <a:lnTo>
                    <a:pt x="3962144" y="3528274"/>
                  </a:lnTo>
                  <a:lnTo>
                    <a:pt x="3907578" y="3538178"/>
                  </a:lnTo>
                  <a:lnTo>
                    <a:pt x="3852582" y="3547487"/>
                  </a:lnTo>
                  <a:lnTo>
                    <a:pt x="3797168" y="3556198"/>
                  </a:lnTo>
                  <a:lnTo>
                    <a:pt x="3741346" y="3564302"/>
                  </a:lnTo>
                  <a:lnTo>
                    <a:pt x="3685127" y="3571794"/>
                  </a:lnTo>
                  <a:lnTo>
                    <a:pt x="3628520" y="3578667"/>
                  </a:lnTo>
                  <a:lnTo>
                    <a:pt x="3571537" y="3584915"/>
                  </a:lnTo>
                  <a:lnTo>
                    <a:pt x="3514188" y="3590533"/>
                  </a:lnTo>
                  <a:lnTo>
                    <a:pt x="3456484" y="3595513"/>
                  </a:lnTo>
                  <a:lnTo>
                    <a:pt x="3398436" y="3599849"/>
                  </a:lnTo>
                  <a:lnTo>
                    <a:pt x="3340053" y="3603536"/>
                  </a:lnTo>
                  <a:lnTo>
                    <a:pt x="3281347" y="3606566"/>
                  </a:lnTo>
                  <a:lnTo>
                    <a:pt x="3222328" y="3608934"/>
                  </a:lnTo>
                  <a:lnTo>
                    <a:pt x="3163007" y="3610633"/>
                  </a:lnTo>
                  <a:lnTo>
                    <a:pt x="3103394" y="3611657"/>
                  </a:lnTo>
                  <a:lnTo>
                    <a:pt x="3043499" y="3611999"/>
                  </a:lnTo>
                  <a:lnTo>
                    <a:pt x="2983605" y="3611657"/>
                  </a:lnTo>
                  <a:lnTo>
                    <a:pt x="2923992" y="3610633"/>
                  </a:lnTo>
                  <a:lnTo>
                    <a:pt x="2864671" y="3608934"/>
                  </a:lnTo>
                  <a:lnTo>
                    <a:pt x="2805652" y="3606566"/>
                  </a:lnTo>
                  <a:lnTo>
                    <a:pt x="2746946" y="3603536"/>
                  </a:lnTo>
                  <a:lnTo>
                    <a:pt x="2688563" y="3599849"/>
                  </a:lnTo>
                  <a:lnTo>
                    <a:pt x="2630515" y="3595513"/>
                  </a:lnTo>
                  <a:lnTo>
                    <a:pt x="2572811" y="3590533"/>
                  </a:lnTo>
                  <a:lnTo>
                    <a:pt x="2515462" y="3584915"/>
                  </a:lnTo>
                  <a:lnTo>
                    <a:pt x="2458479" y="3578667"/>
                  </a:lnTo>
                  <a:lnTo>
                    <a:pt x="2401873" y="3571794"/>
                  </a:lnTo>
                  <a:lnTo>
                    <a:pt x="2345653" y="3564302"/>
                  </a:lnTo>
                  <a:lnTo>
                    <a:pt x="2289831" y="3556198"/>
                  </a:lnTo>
                  <a:lnTo>
                    <a:pt x="2234417" y="3547487"/>
                  </a:lnTo>
                  <a:lnTo>
                    <a:pt x="2179421" y="3538178"/>
                  </a:lnTo>
                  <a:lnTo>
                    <a:pt x="2124855" y="3528274"/>
                  </a:lnTo>
                  <a:lnTo>
                    <a:pt x="2070729" y="3517784"/>
                  </a:lnTo>
                  <a:lnTo>
                    <a:pt x="2017052" y="3506712"/>
                  </a:lnTo>
                  <a:lnTo>
                    <a:pt x="1963837" y="3495066"/>
                  </a:lnTo>
                  <a:lnTo>
                    <a:pt x="1911094" y="3482852"/>
                  </a:lnTo>
                  <a:lnTo>
                    <a:pt x="1858832" y="3470075"/>
                  </a:lnTo>
                  <a:lnTo>
                    <a:pt x="1807063" y="3456743"/>
                  </a:lnTo>
                  <a:lnTo>
                    <a:pt x="1755797" y="3442861"/>
                  </a:lnTo>
                  <a:lnTo>
                    <a:pt x="1705045" y="3428436"/>
                  </a:lnTo>
                  <a:lnTo>
                    <a:pt x="1654818" y="3413473"/>
                  </a:lnTo>
                  <a:lnTo>
                    <a:pt x="1605125" y="3397980"/>
                  </a:lnTo>
                  <a:lnTo>
                    <a:pt x="1555978" y="3381963"/>
                  </a:lnTo>
                  <a:lnTo>
                    <a:pt x="1507387" y="3365428"/>
                  </a:lnTo>
                  <a:lnTo>
                    <a:pt x="1459362" y="3348380"/>
                  </a:lnTo>
                  <a:lnTo>
                    <a:pt x="1411915" y="3330827"/>
                  </a:lnTo>
                  <a:lnTo>
                    <a:pt x="1365056" y="3312775"/>
                  </a:lnTo>
                  <a:lnTo>
                    <a:pt x="1318795" y="3294229"/>
                  </a:lnTo>
                  <a:lnTo>
                    <a:pt x="1273143" y="3275197"/>
                  </a:lnTo>
                  <a:lnTo>
                    <a:pt x="1228110" y="3255684"/>
                  </a:lnTo>
                  <a:lnTo>
                    <a:pt x="1183707" y="3235697"/>
                  </a:lnTo>
                  <a:lnTo>
                    <a:pt x="1139946" y="3215242"/>
                  </a:lnTo>
                  <a:lnTo>
                    <a:pt x="1096835" y="3194325"/>
                  </a:lnTo>
                  <a:lnTo>
                    <a:pt x="1054386" y="3172952"/>
                  </a:lnTo>
                  <a:lnTo>
                    <a:pt x="1012610" y="3151131"/>
                  </a:lnTo>
                  <a:lnTo>
                    <a:pt x="971516" y="3128867"/>
                  </a:lnTo>
                  <a:lnTo>
                    <a:pt x="931116" y="3106166"/>
                  </a:lnTo>
                  <a:lnTo>
                    <a:pt x="891420" y="3083034"/>
                  </a:lnTo>
                  <a:lnTo>
                    <a:pt x="852439" y="3059479"/>
                  </a:lnTo>
                  <a:lnTo>
                    <a:pt x="814183" y="3035506"/>
                  </a:lnTo>
                  <a:lnTo>
                    <a:pt x="776662" y="3011121"/>
                  </a:lnTo>
                  <a:lnTo>
                    <a:pt x="739889" y="2986331"/>
                  </a:lnTo>
                  <a:lnTo>
                    <a:pt x="703872" y="2961142"/>
                  </a:lnTo>
                  <a:lnTo>
                    <a:pt x="668622" y="2935560"/>
                  </a:lnTo>
                  <a:lnTo>
                    <a:pt x="634151" y="2909592"/>
                  </a:lnTo>
                  <a:lnTo>
                    <a:pt x="600468" y="2883244"/>
                  </a:lnTo>
                  <a:lnTo>
                    <a:pt x="567585" y="2856522"/>
                  </a:lnTo>
                  <a:lnTo>
                    <a:pt x="535511" y="2829432"/>
                  </a:lnTo>
                  <a:lnTo>
                    <a:pt x="504258" y="2801981"/>
                  </a:lnTo>
                  <a:lnTo>
                    <a:pt x="473836" y="2774175"/>
                  </a:lnTo>
                  <a:lnTo>
                    <a:pt x="444255" y="2746020"/>
                  </a:lnTo>
                  <a:lnTo>
                    <a:pt x="415526" y="2717522"/>
                  </a:lnTo>
                  <a:lnTo>
                    <a:pt x="387661" y="2688689"/>
                  </a:lnTo>
                  <a:lnTo>
                    <a:pt x="360668" y="2659525"/>
                  </a:lnTo>
                  <a:lnTo>
                    <a:pt x="334559" y="2630037"/>
                  </a:lnTo>
                  <a:lnTo>
                    <a:pt x="309344" y="2600233"/>
                  </a:lnTo>
                  <a:lnTo>
                    <a:pt x="285035" y="2570117"/>
                  </a:lnTo>
                  <a:lnTo>
                    <a:pt x="261641" y="2539696"/>
                  </a:lnTo>
                  <a:lnTo>
                    <a:pt x="217642" y="2477964"/>
                  </a:lnTo>
                  <a:lnTo>
                    <a:pt x="177431" y="2415089"/>
                  </a:lnTo>
                  <a:lnTo>
                    <a:pt x="141095" y="2351119"/>
                  </a:lnTo>
                  <a:lnTo>
                    <a:pt x="108716" y="2286106"/>
                  </a:lnTo>
                  <a:lnTo>
                    <a:pt x="80381" y="2220099"/>
                  </a:lnTo>
                  <a:lnTo>
                    <a:pt x="56172" y="2153148"/>
                  </a:lnTo>
                  <a:lnTo>
                    <a:pt x="36175" y="2085304"/>
                  </a:lnTo>
                  <a:lnTo>
                    <a:pt x="20475" y="2016617"/>
                  </a:lnTo>
                  <a:lnTo>
                    <a:pt x="9156" y="1947137"/>
                  </a:lnTo>
                  <a:lnTo>
                    <a:pt x="2303" y="1876915"/>
                  </a:lnTo>
                  <a:lnTo>
                    <a:pt x="577" y="1841541"/>
                  </a:lnTo>
                  <a:lnTo>
                    <a:pt x="0" y="18059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98914" y="641461"/>
            <a:ext cx="3999865" cy="1027430"/>
          </a:xfrm>
          <a:prstGeom prst="rect"/>
        </p:spPr>
        <p:txBody>
          <a:bodyPr wrap="square" lIns="0" tIns="24765" rIns="0" bIns="0" rtlCol="0" vert="horz">
            <a:spAutoFit/>
          </a:bodyPr>
          <a:lstStyle/>
          <a:p>
            <a:pPr algn="ctr" marL="12700" marR="5080">
              <a:lnSpc>
                <a:spcPts val="2630"/>
              </a:lnSpc>
              <a:spcBef>
                <a:spcPts val="195"/>
              </a:spcBef>
            </a:pPr>
            <a:r>
              <a:rPr dirty="0" sz="2200"/>
              <a:t>Principle</a:t>
            </a:r>
            <a:r>
              <a:rPr dirty="0" sz="2200" spc="-65"/>
              <a:t> </a:t>
            </a:r>
            <a:r>
              <a:rPr dirty="0" sz="2200"/>
              <a:t>#5</a:t>
            </a:r>
            <a:r>
              <a:rPr dirty="0" sz="2200" spc="-60"/>
              <a:t> </a:t>
            </a:r>
            <a:r>
              <a:rPr dirty="0" sz="2200"/>
              <a:t>The</a:t>
            </a:r>
            <a:r>
              <a:rPr dirty="0" sz="2200" spc="-60"/>
              <a:t> </a:t>
            </a:r>
            <a:r>
              <a:rPr dirty="0" sz="2200"/>
              <a:t>point</a:t>
            </a:r>
            <a:r>
              <a:rPr dirty="0" sz="2200" spc="-60"/>
              <a:t> </a:t>
            </a:r>
            <a:r>
              <a:rPr dirty="0" sz="2200"/>
              <a:t>is</a:t>
            </a:r>
            <a:r>
              <a:rPr dirty="0" sz="2200" spc="-60"/>
              <a:t> </a:t>
            </a:r>
            <a:r>
              <a:rPr dirty="0" sz="2200"/>
              <a:t>not</a:t>
            </a:r>
            <a:r>
              <a:rPr dirty="0" sz="2200" spc="-60"/>
              <a:t> </a:t>
            </a:r>
            <a:r>
              <a:rPr dirty="0" sz="2200" spc="-25"/>
              <a:t>to </a:t>
            </a:r>
            <a:r>
              <a:rPr dirty="0" sz="2200"/>
              <a:t>win</a:t>
            </a:r>
            <a:r>
              <a:rPr dirty="0" sz="2200" spc="-65"/>
              <a:t> </a:t>
            </a:r>
            <a:r>
              <a:rPr dirty="0" sz="2200"/>
              <a:t>the</a:t>
            </a:r>
            <a:r>
              <a:rPr dirty="0" sz="2200" spc="-65"/>
              <a:t> </a:t>
            </a:r>
            <a:r>
              <a:rPr dirty="0" sz="2200"/>
              <a:t>argument</a:t>
            </a:r>
            <a:r>
              <a:rPr dirty="0" sz="2200" spc="-65"/>
              <a:t> </a:t>
            </a:r>
            <a:r>
              <a:rPr dirty="0" sz="2200"/>
              <a:t>but</a:t>
            </a:r>
            <a:r>
              <a:rPr dirty="0" sz="2200" spc="-65"/>
              <a:t> </a:t>
            </a:r>
            <a:r>
              <a:rPr dirty="0" sz="2200"/>
              <a:t>to</a:t>
            </a:r>
            <a:r>
              <a:rPr dirty="0" sz="2200" spc="-65"/>
              <a:t> </a:t>
            </a:r>
            <a:r>
              <a:rPr dirty="0" sz="2200" spc="-10"/>
              <a:t>raise awareness</a:t>
            </a:r>
            <a:endParaRPr sz="2200"/>
          </a:p>
        </p:txBody>
      </p:sp>
      <p:sp>
        <p:nvSpPr>
          <p:cNvPr id="7" name="object 7" descr=""/>
          <p:cNvSpPr txBox="1"/>
          <p:nvPr/>
        </p:nvSpPr>
        <p:spPr>
          <a:xfrm>
            <a:off x="3114850" y="1645650"/>
            <a:ext cx="3892550" cy="149606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870585" marR="528320" indent="-336550">
              <a:lnSpc>
                <a:spcPts val="1650"/>
              </a:lnSpc>
              <a:spcBef>
                <a:spcPts val="180"/>
              </a:spcBef>
              <a:buFont typeface="Arial"/>
              <a:buChar char="●"/>
              <a:tabLst>
                <a:tab pos="982980" algn="l"/>
              </a:tabLst>
            </a:pP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Increasing</a:t>
            </a:r>
            <a:r>
              <a:rPr dirty="0" sz="14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awareness</a:t>
            </a:r>
            <a:r>
              <a:rPr dirty="0" sz="1400" spc="-4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means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	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understanding</a:t>
            </a:r>
            <a:r>
              <a:rPr dirty="0" sz="14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differences</a:t>
            </a:r>
            <a:endParaRPr sz="1400">
              <a:latin typeface="Century Gothic"/>
              <a:cs typeface="Century Gothic"/>
            </a:endParaRPr>
          </a:p>
          <a:p>
            <a:pPr marL="468630" marR="126364" indent="-335915">
              <a:lnSpc>
                <a:spcPts val="1650"/>
              </a:lnSpc>
              <a:buFont typeface="Arial"/>
              <a:buChar char="●"/>
              <a:tabLst>
                <a:tab pos="1139190" algn="l"/>
              </a:tabLst>
            </a:pP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Beliefs</a:t>
            </a:r>
            <a:r>
              <a:rPr dirty="0" sz="14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4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actions</a:t>
            </a:r>
            <a:r>
              <a:rPr dirty="0" sz="14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tend</a:t>
            </a:r>
            <a:r>
              <a:rPr dirty="0" sz="14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400" spc="-3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come</a:t>
            </a:r>
            <a:r>
              <a:rPr dirty="0" sz="14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from 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	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people’s</a:t>
            </a:r>
            <a:r>
              <a:rPr dirty="0" sz="14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backgrounds</a:t>
            </a:r>
            <a:endParaRPr sz="1400">
              <a:latin typeface="Century Gothic"/>
              <a:cs typeface="Century Gothic"/>
            </a:endParaRPr>
          </a:p>
          <a:p>
            <a:pPr lvl="1" marL="822960" indent="-335915">
              <a:lnSpc>
                <a:spcPts val="1585"/>
              </a:lnSpc>
              <a:buFont typeface="Arial"/>
              <a:buChar char="●"/>
              <a:tabLst>
                <a:tab pos="822960" algn="l"/>
              </a:tabLst>
            </a:pP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Acceptance</a:t>
            </a:r>
            <a:r>
              <a:rPr dirty="0" sz="14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works</a:t>
            </a:r>
            <a:r>
              <a:rPr dirty="0" sz="14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both</a:t>
            </a:r>
            <a:r>
              <a:rPr dirty="0" sz="1400" spc="-3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ways</a:t>
            </a:r>
            <a:endParaRPr sz="1400">
              <a:latin typeface="Century Gothic"/>
              <a:cs typeface="Century Gothic"/>
            </a:endParaRPr>
          </a:p>
          <a:p>
            <a:pPr marL="347980" marR="5080" indent="-335915">
              <a:lnSpc>
                <a:spcPts val="1650"/>
              </a:lnSpc>
              <a:spcBef>
                <a:spcPts val="65"/>
              </a:spcBef>
              <a:buFont typeface="Arial"/>
              <a:buChar char="●"/>
              <a:tabLst>
                <a:tab pos="971550" algn="l"/>
              </a:tabLst>
            </a:pP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I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can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control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my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reactions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responses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	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but</a:t>
            </a:r>
            <a:r>
              <a:rPr dirty="0" sz="1400" spc="-2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I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cannot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0000FF"/>
                </a:solidFill>
                <a:latin typeface="Century Gothic"/>
                <a:cs typeface="Century Gothic"/>
              </a:rPr>
              <a:t>control</a:t>
            </a:r>
            <a:r>
              <a:rPr dirty="0" sz="1400" spc="-2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0000FF"/>
                </a:solidFill>
                <a:latin typeface="Century Gothic"/>
                <a:cs typeface="Century Gothic"/>
              </a:rPr>
              <a:t>others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118450" y="3119700"/>
            <a:ext cx="2393315" cy="1936114"/>
            <a:chOff x="118450" y="3119700"/>
            <a:chExt cx="2393315" cy="1936114"/>
          </a:xfrm>
        </p:grpSpPr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0850" y="3272100"/>
              <a:ext cx="2088174" cy="1631274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94650" y="3195900"/>
              <a:ext cx="2240915" cy="1783714"/>
            </a:xfrm>
            <a:custGeom>
              <a:avLst/>
              <a:gdLst/>
              <a:ahLst/>
              <a:cxnLst/>
              <a:rect l="l" t="t" r="r" b="b"/>
              <a:pathLst>
                <a:path w="2240915" h="1783714">
                  <a:moveTo>
                    <a:pt x="0" y="0"/>
                  </a:moveTo>
                  <a:lnTo>
                    <a:pt x="2240574" y="0"/>
                  </a:lnTo>
                  <a:lnTo>
                    <a:pt x="2240574" y="1783674"/>
                  </a:lnTo>
                  <a:lnTo>
                    <a:pt x="0" y="1783674"/>
                  </a:lnTo>
                  <a:lnTo>
                    <a:pt x="0" y="0"/>
                  </a:lnTo>
                  <a:close/>
                </a:path>
              </a:pathLst>
            </a:custGeom>
            <a:ln w="152399">
              <a:solidFill>
                <a:srgbClr val="EA999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4100" y="3929175"/>
            <a:ext cx="1508249" cy="1067374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97175" y="44125"/>
            <a:ext cx="4625274" cy="50452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3912" y="211812"/>
            <a:ext cx="4627245" cy="4634865"/>
            <a:chOff x="33912" y="211812"/>
            <a:chExt cx="4627245" cy="4634865"/>
          </a:xfrm>
        </p:grpSpPr>
        <p:sp>
          <p:nvSpPr>
            <p:cNvPr id="3" name="object 3" descr=""/>
            <p:cNvSpPr/>
            <p:nvPr/>
          </p:nvSpPr>
          <p:spPr>
            <a:xfrm>
              <a:off x="38674" y="216575"/>
              <a:ext cx="4617720" cy="4625340"/>
            </a:xfrm>
            <a:custGeom>
              <a:avLst/>
              <a:gdLst/>
              <a:ahLst/>
              <a:cxnLst/>
              <a:rect l="l" t="t" r="r" b="b"/>
              <a:pathLst>
                <a:path w="4617720" h="4625340">
                  <a:moveTo>
                    <a:pt x="1813880" y="4625261"/>
                  </a:moveTo>
                  <a:lnTo>
                    <a:pt x="1649274" y="3346248"/>
                  </a:lnTo>
                  <a:lnTo>
                    <a:pt x="1017996" y="3772372"/>
                  </a:lnTo>
                  <a:lnTo>
                    <a:pt x="1211462" y="2984364"/>
                  </a:lnTo>
                  <a:lnTo>
                    <a:pt x="28859" y="3123550"/>
                  </a:lnTo>
                  <a:lnTo>
                    <a:pt x="795670" y="2521410"/>
                  </a:lnTo>
                  <a:lnTo>
                    <a:pt x="0" y="1844751"/>
                  </a:lnTo>
                  <a:lnTo>
                    <a:pt x="989136" y="1631047"/>
                  </a:lnTo>
                  <a:lnTo>
                    <a:pt x="79096" y="491434"/>
                  </a:lnTo>
                  <a:lnTo>
                    <a:pt x="1563122" y="1353317"/>
                  </a:lnTo>
                  <a:lnTo>
                    <a:pt x="1785448" y="491434"/>
                  </a:lnTo>
                  <a:lnTo>
                    <a:pt x="2308770" y="1241968"/>
                  </a:lnTo>
                  <a:lnTo>
                    <a:pt x="3104440" y="0"/>
                  </a:lnTo>
                  <a:lnTo>
                    <a:pt x="3025985" y="1140255"/>
                  </a:lnTo>
                  <a:lnTo>
                    <a:pt x="3929184" y="954388"/>
                  </a:lnTo>
                  <a:lnTo>
                    <a:pt x="3570470" y="1566379"/>
                  </a:lnTo>
                  <a:lnTo>
                    <a:pt x="4510011" y="1742395"/>
                  </a:lnTo>
                  <a:lnTo>
                    <a:pt x="3763936" y="2243037"/>
                  </a:lnTo>
                  <a:lnTo>
                    <a:pt x="4617540" y="2845820"/>
                  </a:lnTo>
                  <a:lnTo>
                    <a:pt x="3599329" y="2771302"/>
                  </a:lnTo>
                  <a:lnTo>
                    <a:pt x="3878947" y="3874727"/>
                  </a:lnTo>
                  <a:lnTo>
                    <a:pt x="2997125" y="3095713"/>
                  </a:lnTo>
                  <a:lnTo>
                    <a:pt x="2831877" y="4226333"/>
                  </a:lnTo>
                  <a:lnTo>
                    <a:pt x="2251478" y="3198068"/>
                  </a:lnTo>
                  <a:lnTo>
                    <a:pt x="1813880" y="462526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38674" y="216575"/>
              <a:ext cx="4617720" cy="4625340"/>
            </a:xfrm>
            <a:custGeom>
              <a:avLst/>
              <a:gdLst/>
              <a:ahLst/>
              <a:cxnLst/>
              <a:rect l="l" t="t" r="r" b="b"/>
              <a:pathLst>
                <a:path w="4617720" h="4625340">
                  <a:moveTo>
                    <a:pt x="2308770" y="1241968"/>
                  </a:moveTo>
                  <a:lnTo>
                    <a:pt x="3104440" y="0"/>
                  </a:lnTo>
                  <a:lnTo>
                    <a:pt x="3025985" y="1140255"/>
                  </a:lnTo>
                  <a:lnTo>
                    <a:pt x="3929184" y="954388"/>
                  </a:lnTo>
                  <a:lnTo>
                    <a:pt x="3570470" y="1566379"/>
                  </a:lnTo>
                  <a:lnTo>
                    <a:pt x="4510011" y="1742395"/>
                  </a:lnTo>
                  <a:lnTo>
                    <a:pt x="3763936" y="2243037"/>
                  </a:lnTo>
                  <a:lnTo>
                    <a:pt x="4617540" y="2845820"/>
                  </a:lnTo>
                  <a:lnTo>
                    <a:pt x="3599329" y="2771302"/>
                  </a:lnTo>
                  <a:lnTo>
                    <a:pt x="3878947" y="3874727"/>
                  </a:lnTo>
                  <a:lnTo>
                    <a:pt x="2997125" y="3095713"/>
                  </a:lnTo>
                  <a:lnTo>
                    <a:pt x="2831877" y="4226333"/>
                  </a:lnTo>
                  <a:lnTo>
                    <a:pt x="2251478" y="3198068"/>
                  </a:lnTo>
                  <a:lnTo>
                    <a:pt x="1813880" y="4625261"/>
                  </a:lnTo>
                  <a:lnTo>
                    <a:pt x="1649274" y="3346248"/>
                  </a:lnTo>
                  <a:lnTo>
                    <a:pt x="1017996" y="3772372"/>
                  </a:lnTo>
                  <a:lnTo>
                    <a:pt x="1211462" y="2984364"/>
                  </a:lnTo>
                  <a:lnTo>
                    <a:pt x="28859" y="3123550"/>
                  </a:lnTo>
                  <a:lnTo>
                    <a:pt x="795670" y="2521410"/>
                  </a:lnTo>
                  <a:lnTo>
                    <a:pt x="0" y="1844751"/>
                  </a:lnTo>
                  <a:lnTo>
                    <a:pt x="989136" y="1631047"/>
                  </a:lnTo>
                  <a:lnTo>
                    <a:pt x="79096" y="491434"/>
                  </a:lnTo>
                  <a:lnTo>
                    <a:pt x="1563122" y="1353317"/>
                  </a:lnTo>
                  <a:lnTo>
                    <a:pt x="1785448" y="491434"/>
                  </a:lnTo>
                  <a:lnTo>
                    <a:pt x="2308770" y="1241968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82005" y="1791564"/>
            <a:ext cx="1871345" cy="1172210"/>
          </a:xfrm>
          <a:prstGeom prst="rect"/>
        </p:spPr>
        <p:txBody>
          <a:bodyPr wrap="square" lIns="0" tIns="25400" rIns="0" bIns="0" rtlCol="0" vert="horz">
            <a:spAutoFit/>
          </a:bodyPr>
          <a:lstStyle/>
          <a:p>
            <a:pPr algn="ctr" marL="12065" marR="5715">
              <a:lnSpc>
                <a:spcPts val="2250"/>
              </a:lnSpc>
              <a:spcBef>
                <a:spcPts val="200"/>
              </a:spcBef>
            </a:pPr>
            <a:r>
              <a:rPr dirty="0" sz="1900"/>
              <a:t>AAUW</a:t>
            </a:r>
            <a:r>
              <a:rPr dirty="0" sz="1900" spc="-30"/>
              <a:t> </a:t>
            </a:r>
            <a:r>
              <a:rPr dirty="0" sz="1900"/>
              <a:t>OF</a:t>
            </a:r>
            <a:r>
              <a:rPr dirty="0" sz="1900" spc="-30"/>
              <a:t> </a:t>
            </a:r>
            <a:r>
              <a:rPr dirty="0" sz="1900" spc="-20"/>
              <a:t>IOWA </a:t>
            </a:r>
            <a:r>
              <a:rPr dirty="0" sz="1900" spc="-10"/>
              <a:t>SPRING CONFERENCE </a:t>
            </a:r>
            <a:r>
              <a:rPr dirty="0" sz="1900"/>
              <a:t>APRIL</a:t>
            </a:r>
            <a:r>
              <a:rPr dirty="0" sz="1900" spc="-35"/>
              <a:t> </a:t>
            </a:r>
            <a:r>
              <a:rPr dirty="0" sz="1900"/>
              <a:t>26,</a:t>
            </a:r>
            <a:r>
              <a:rPr dirty="0" sz="1900" spc="-35"/>
              <a:t> </a:t>
            </a:r>
            <a:r>
              <a:rPr dirty="0" sz="1900" spc="-20"/>
              <a:t>2025</a:t>
            </a:r>
            <a:endParaRPr sz="1900"/>
          </a:p>
        </p:txBody>
      </p:sp>
      <p:grpSp>
        <p:nvGrpSpPr>
          <p:cNvPr id="6" name="object 6" descr=""/>
          <p:cNvGrpSpPr/>
          <p:nvPr/>
        </p:nvGrpSpPr>
        <p:grpSpPr>
          <a:xfrm>
            <a:off x="3865000" y="320087"/>
            <a:ext cx="5205095" cy="4823460"/>
            <a:chOff x="3865000" y="320087"/>
            <a:chExt cx="5205095" cy="4823460"/>
          </a:xfrm>
        </p:grpSpPr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65000" y="4199875"/>
              <a:ext cx="1618824" cy="943624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571999" y="324849"/>
              <a:ext cx="4493260" cy="4517390"/>
            </a:xfrm>
            <a:custGeom>
              <a:avLst/>
              <a:gdLst/>
              <a:ahLst/>
              <a:cxnLst/>
              <a:rect l="l" t="t" r="r" b="b"/>
              <a:pathLst>
                <a:path w="4493259" h="4517390">
                  <a:moveTo>
                    <a:pt x="1022772" y="4516992"/>
                  </a:moveTo>
                  <a:lnTo>
                    <a:pt x="999475" y="3814348"/>
                  </a:lnTo>
                  <a:lnTo>
                    <a:pt x="267289" y="3727563"/>
                  </a:lnTo>
                  <a:lnTo>
                    <a:pt x="692664" y="3214174"/>
                  </a:lnTo>
                  <a:lnTo>
                    <a:pt x="0" y="2692838"/>
                  </a:lnTo>
                  <a:lnTo>
                    <a:pt x="818509" y="2424118"/>
                  </a:lnTo>
                  <a:lnTo>
                    <a:pt x="243784" y="1729422"/>
                  </a:lnTo>
                  <a:lnTo>
                    <a:pt x="1117415" y="1634690"/>
                  </a:lnTo>
                  <a:lnTo>
                    <a:pt x="936449" y="758059"/>
                  </a:lnTo>
                  <a:lnTo>
                    <a:pt x="1778464" y="1334603"/>
                  </a:lnTo>
                  <a:lnTo>
                    <a:pt x="2022248" y="394609"/>
                  </a:lnTo>
                  <a:lnTo>
                    <a:pt x="2384181" y="907998"/>
                  </a:lnTo>
                  <a:lnTo>
                    <a:pt x="3076430" y="0"/>
                  </a:lnTo>
                  <a:lnTo>
                    <a:pt x="3021308" y="1208086"/>
                  </a:lnTo>
                  <a:lnTo>
                    <a:pt x="3745590" y="663328"/>
                  </a:lnTo>
                  <a:lnTo>
                    <a:pt x="3407162" y="1365971"/>
                  </a:lnTo>
                  <a:lnTo>
                    <a:pt x="4492962" y="1389602"/>
                  </a:lnTo>
                  <a:lnTo>
                    <a:pt x="3533007" y="1966146"/>
                  </a:lnTo>
                  <a:lnTo>
                    <a:pt x="3800296" y="2360964"/>
                  </a:lnTo>
                  <a:lnTo>
                    <a:pt x="3407162" y="2574267"/>
                  </a:lnTo>
                  <a:lnTo>
                    <a:pt x="3926557" y="3268963"/>
                  </a:lnTo>
                  <a:lnTo>
                    <a:pt x="3045229" y="3000871"/>
                  </a:lnTo>
                  <a:lnTo>
                    <a:pt x="3108047" y="3632414"/>
                  </a:lnTo>
                  <a:lnTo>
                    <a:pt x="2533530" y="3332327"/>
                  </a:lnTo>
                  <a:lnTo>
                    <a:pt x="2415382" y="3940238"/>
                  </a:lnTo>
                  <a:lnTo>
                    <a:pt x="2053449" y="3632414"/>
                  </a:lnTo>
                  <a:lnTo>
                    <a:pt x="1809665" y="4122173"/>
                  </a:lnTo>
                  <a:lnTo>
                    <a:pt x="1565672" y="3790299"/>
                  </a:lnTo>
                  <a:lnTo>
                    <a:pt x="1022772" y="451699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571999" y="324849"/>
              <a:ext cx="4493260" cy="4517390"/>
            </a:xfrm>
            <a:custGeom>
              <a:avLst/>
              <a:gdLst/>
              <a:ahLst/>
              <a:cxnLst/>
              <a:rect l="l" t="t" r="r" b="b"/>
              <a:pathLst>
                <a:path w="4493259" h="4517390">
                  <a:moveTo>
                    <a:pt x="2384181" y="907998"/>
                  </a:moveTo>
                  <a:lnTo>
                    <a:pt x="3076430" y="0"/>
                  </a:lnTo>
                  <a:lnTo>
                    <a:pt x="3021308" y="1208086"/>
                  </a:lnTo>
                  <a:lnTo>
                    <a:pt x="3745590" y="663328"/>
                  </a:lnTo>
                  <a:lnTo>
                    <a:pt x="3407162" y="1365971"/>
                  </a:lnTo>
                  <a:lnTo>
                    <a:pt x="4492962" y="1389602"/>
                  </a:lnTo>
                  <a:lnTo>
                    <a:pt x="3533007" y="1966146"/>
                  </a:lnTo>
                  <a:lnTo>
                    <a:pt x="3800296" y="2360964"/>
                  </a:lnTo>
                  <a:lnTo>
                    <a:pt x="3407162" y="2574267"/>
                  </a:lnTo>
                  <a:lnTo>
                    <a:pt x="3926557" y="3268963"/>
                  </a:lnTo>
                  <a:lnTo>
                    <a:pt x="3045229" y="3000871"/>
                  </a:lnTo>
                  <a:lnTo>
                    <a:pt x="3108047" y="3632414"/>
                  </a:lnTo>
                  <a:lnTo>
                    <a:pt x="2533530" y="3332327"/>
                  </a:lnTo>
                  <a:lnTo>
                    <a:pt x="2415382" y="3940238"/>
                  </a:lnTo>
                  <a:lnTo>
                    <a:pt x="2053449" y="3632414"/>
                  </a:lnTo>
                  <a:lnTo>
                    <a:pt x="1809665" y="4122173"/>
                  </a:lnTo>
                  <a:lnTo>
                    <a:pt x="1565672" y="3790299"/>
                  </a:lnTo>
                  <a:lnTo>
                    <a:pt x="1022772" y="4516992"/>
                  </a:lnTo>
                  <a:lnTo>
                    <a:pt x="999475" y="3814348"/>
                  </a:lnTo>
                  <a:lnTo>
                    <a:pt x="267289" y="3727563"/>
                  </a:lnTo>
                  <a:lnTo>
                    <a:pt x="692664" y="3214174"/>
                  </a:lnTo>
                  <a:lnTo>
                    <a:pt x="0" y="2692838"/>
                  </a:lnTo>
                  <a:lnTo>
                    <a:pt x="818509" y="2424118"/>
                  </a:lnTo>
                  <a:lnTo>
                    <a:pt x="243784" y="1729422"/>
                  </a:lnTo>
                  <a:lnTo>
                    <a:pt x="1117415" y="1634690"/>
                  </a:lnTo>
                  <a:lnTo>
                    <a:pt x="936449" y="758059"/>
                  </a:lnTo>
                  <a:lnTo>
                    <a:pt x="1778464" y="1334603"/>
                  </a:lnTo>
                  <a:lnTo>
                    <a:pt x="2022248" y="394609"/>
                  </a:lnTo>
                  <a:lnTo>
                    <a:pt x="2384181" y="907998"/>
                  </a:lnTo>
                  <a:close/>
                </a:path>
              </a:pathLst>
            </a:custGeom>
            <a:ln w="95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805801" y="1980262"/>
            <a:ext cx="1695450" cy="133794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 indent="-1905">
              <a:lnSpc>
                <a:spcPct val="101600"/>
              </a:lnSpc>
              <a:spcBef>
                <a:spcPts val="70"/>
              </a:spcBef>
            </a:pPr>
            <a:r>
              <a:rPr dirty="0" sz="1600" spc="-10" b="1">
                <a:solidFill>
                  <a:srgbClr val="0000FF"/>
                </a:solidFill>
                <a:latin typeface="Century Gothic"/>
                <a:cs typeface="Century Gothic"/>
              </a:rPr>
              <a:t>DIFFICULT CONVERSATIONS</a:t>
            </a:r>
            <a:endParaRPr sz="1600">
              <a:latin typeface="Century Gothic"/>
              <a:cs typeface="Century Gothic"/>
            </a:endParaRPr>
          </a:p>
          <a:p>
            <a:pPr algn="ctr" marL="250825" marR="243840">
              <a:lnSpc>
                <a:spcPct val="100000"/>
              </a:lnSpc>
              <a:spcBef>
                <a:spcPts val="1660"/>
              </a:spcBef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TIPS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BE 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BOLD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958000" y="93950"/>
            <a:ext cx="4932680" cy="3787775"/>
            <a:chOff x="1958000" y="93950"/>
            <a:chExt cx="4932680" cy="3787775"/>
          </a:xfrm>
        </p:grpSpPr>
        <p:sp>
          <p:nvSpPr>
            <p:cNvPr id="4" name="object 4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1088119" y="3635279"/>
                  </a:move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34200" y="170150"/>
              <a:ext cx="4780280" cy="3635375"/>
            </a:xfrm>
            <a:custGeom>
              <a:avLst/>
              <a:gdLst/>
              <a:ahLst/>
              <a:cxnLst/>
              <a:rect l="l" t="t" r="r" b="b"/>
              <a:pathLst>
                <a:path w="4780280" h="3635375">
                  <a:moveTo>
                    <a:pt x="2536511" y="730758"/>
                  </a:moveTo>
                  <a:lnTo>
                    <a:pt x="3272989" y="0"/>
                  </a:lnTo>
                  <a:lnTo>
                    <a:pt x="3214345" y="972269"/>
                  </a:lnTo>
                  <a:lnTo>
                    <a:pt x="3984903" y="533847"/>
                  </a:lnTo>
                  <a:lnTo>
                    <a:pt x="3624852" y="1099335"/>
                  </a:lnTo>
                  <a:lnTo>
                    <a:pt x="4780025" y="1118353"/>
                  </a:lnTo>
                  <a:lnTo>
                    <a:pt x="3758737" y="1582356"/>
                  </a:lnTo>
                  <a:lnTo>
                    <a:pt x="4043105" y="1900106"/>
                  </a:lnTo>
                  <a:lnTo>
                    <a:pt x="3624852" y="2071772"/>
                  </a:lnTo>
                  <a:lnTo>
                    <a:pt x="4177432" y="2630865"/>
                  </a:lnTo>
                  <a:lnTo>
                    <a:pt x="3239795" y="2415104"/>
                  </a:lnTo>
                  <a:lnTo>
                    <a:pt x="3306627" y="2923370"/>
                  </a:lnTo>
                  <a:lnTo>
                    <a:pt x="2695403" y="2681860"/>
                  </a:lnTo>
                  <a:lnTo>
                    <a:pt x="2569706" y="3171108"/>
                  </a:lnTo>
                  <a:lnTo>
                    <a:pt x="2184648" y="2923370"/>
                  </a:lnTo>
                  <a:lnTo>
                    <a:pt x="1925288" y="3317529"/>
                  </a:lnTo>
                  <a:lnTo>
                    <a:pt x="1665706" y="3050437"/>
                  </a:lnTo>
                  <a:lnTo>
                    <a:pt x="1088119" y="3635279"/>
                  </a:lnTo>
                  <a:lnTo>
                    <a:pt x="1063334" y="3069791"/>
                  </a:lnTo>
                  <a:lnTo>
                    <a:pt x="284367" y="2999947"/>
                  </a:lnTo>
                  <a:lnTo>
                    <a:pt x="736920" y="2586770"/>
                  </a:lnTo>
                  <a:lnTo>
                    <a:pt x="0" y="2167198"/>
                  </a:lnTo>
                  <a:lnTo>
                    <a:pt x="870805" y="1950933"/>
                  </a:lnTo>
                  <a:lnTo>
                    <a:pt x="259360" y="1391840"/>
                  </a:lnTo>
                  <a:lnTo>
                    <a:pt x="1188810" y="1315601"/>
                  </a:lnTo>
                  <a:lnTo>
                    <a:pt x="996281" y="610087"/>
                  </a:lnTo>
                  <a:lnTo>
                    <a:pt x="1892093" y="1074090"/>
                  </a:lnTo>
                  <a:lnTo>
                    <a:pt x="2151454" y="317582"/>
                  </a:lnTo>
                  <a:lnTo>
                    <a:pt x="2536511" y="730758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21920" marR="5080" indent="-109855">
              <a:lnSpc>
                <a:spcPct val="100699"/>
              </a:lnSpc>
              <a:spcBef>
                <a:spcPts val="70"/>
              </a:spcBef>
            </a:pPr>
            <a:r>
              <a:rPr dirty="0" spc="-10"/>
              <a:t>TABLE </a:t>
            </a:r>
            <a:r>
              <a:rPr dirty="0" spc="-20"/>
              <a:t>TALK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0624" y="-57150"/>
            <a:ext cx="8870315" cy="4698365"/>
            <a:chOff x="240624" y="-57150"/>
            <a:chExt cx="8870315" cy="469836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45075" y="3573375"/>
              <a:ext cx="1508249" cy="1067374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97774" y="0"/>
              <a:ext cx="8756015" cy="4215765"/>
            </a:xfrm>
            <a:custGeom>
              <a:avLst/>
              <a:gdLst/>
              <a:ahLst/>
              <a:cxnLst/>
              <a:rect l="l" t="t" r="r" b="b"/>
              <a:pathLst>
                <a:path w="8756015" h="4215765">
                  <a:moveTo>
                    <a:pt x="1993105" y="4215348"/>
                  </a:moveTo>
                  <a:lnTo>
                    <a:pt x="1947706" y="3559627"/>
                  </a:lnTo>
                  <a:lnTo>
                    <a:pt x="520874" y="3478638"/>
                  </a:lnTo>
                  <a:lnTo>
                    <a:pt x="1349815" y="2999532"/>
                  </a:lnTo>
                  <a:lnTo>
                    <a:pt x="0" y="2513011"/>
                  </a:lnTo>
                  <a:lnTo>
                    <a:pt x="1595052" y="2262236"/>
                  </a:lnTo>
                  <a:lnTo>
                    <a:pt x="475070" y="1613931"/>
                  </a:lnTo>
                  <a:lnTo>
                    <a:pt x="2177540" y="1525526"/>
                  </a:lnTo>
                  <a:lnTo>
                    <a:pt x="1824885" y="707436"/>
                  </a:lnTo>
                  <a:lnTo>
                    <a:pt x="3465742" y="1245479"/>
                  </a:lnTo>
                  <a:lnTo>
                    <a:pt x="3940812" y="368257"/>
                  </a:lnTo>
                  <a:lnTo>
                    <a:pt x="4646121" y="847363"/>
                  </a:lnTo>
                  <a:lnTo>
                    <a:pt x="5995126" y="0"/>
                  </a:lnTo>
                  <a:lnTo>
                    <a:pt x="5887708" y="1127410"/>
                  </a:lnTo>
                  <a:lnTo>
                    <a:pt x="7299137" y="619031"/>
                  </a:lnTo>
                  <a:lnTo>
                    <a:pt x="6639632" y="1274752"/>
                  </a:lnTo>
                  <a:lnTo>
                    <a:pt x="8755559" y="1296804"/>
                  </a:lnTo>
                  <a:lnTo>
                    <a:pt x="6884869" y="1834847"/>
                  </a:lnTo>
                  <a:lnTo>
                    <a:pt x="7405744" y="2203299"/>
                  </a:lnTo>
                  <a:lnTo>
                    <a:pt x="6639632" y="2402358"/>
                  </a:lnTo>
                  <a:lnTo>
                    <a:pt x="7651792" y="3050662"/>
                  </a:lnTo>
                  <a:lnTo>
                    <a:pt x="5934323" y="2800474"/>
                  </a:lnTo>
                  <a:lnTo>
                    <a:pt x="6056739" y="3389842"/>
                  </a:lnTo>
                  <a:lnTo>
                    <a:pt x="4937162" y="3109795"/>
                  </a:lnTo>
                  <a:lnTo>
                    <a:pt x="4706924" y="3677110"/>
                  </a:lnTo>
                  <a:lnTo>
                    <a:pt x="4001615" y="3389842"/>
                  </a:lnTo>
                  <a:lnTo>
                    <a:pt x="3526544" y="3846895"/>
                  </a:lnTo>
                  <a:lnTo>
                    <a:pt x="3051069" y="3537184"/>
                  </a:lnTo>
                  <a:lnTo>
                    <a:pt x="1993105" y="4215348"/>
                  </a:lnTo>
                  <a:close/>
                </a:path>
              </a:pathLst>
            </a:custGeom>
            <a:solidFill>
              <a:srgbClr val="B6D7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97774" y="0"/>
              <a:ext cx="8756015" cy="4215765"/>
            </a:xfrm>
            <a:custGeom>
              <a:avLst/>
              <a:gdLst/>
              <a:ahLst/>
              <a:cxnLst/>
              <a:rect l="l" t="t" r="r" b="b"/>
              <a:pathLst>
                <a:path w="8756015" h="4215765">
                  <a:moveTo>
                    <a:pt x="4646121" y="847363"/>
                  </a:moveTo>
                  <a:lnTo>
                    <a:pt x="5995126" y="0"/>
                  </a:lnTo>
                  <a:lnTo>
                    <a:pt x="5887708" y="1127410"/>
                  </a:lnTo>
                  <a:lnTo>
                    <a:pt x="7299137" y="619031"/>
                  </a:lnTo>
                  <a:lnTo>
                    <a:pt x="6639632" y="1274752"/>
                  </a:lnTo>
                  <a:lnTo>
                    <a:pt x="8755559" y="1296804"/>
                  </a:lnTo>
                  <a:lnTo>
                    <a:pt x="6884869" y="1834847"/>
                  </a:lnTo>
                  <a:lnTo>
                    <a:pt x="7405744" y="2203299"/>
                  </a:lnTo>
                  <a:lnTo>
                    <a:pt x="6639632" y="2402358"/>
                  </a:lnTo>
                  <a:lnTo>
                    <a:pt x="7651792" y="3050662"/>
                  </a:lnTo>
                  <a:lnTo>
                    <a:pt x="5934323" y="2800474"/>
                  </a:lnTo>
                  <a:lnTo>
                    <a:pt x="6056739" y="3389842"/>
                  </a:lnTo>
                  <a:lnTo>
                    <a:pt x="4937162" y="3109795"/>
                  </a:lnTo>
                  <a:lnTo>
                    <a:pt x="4706924" y="3677110"/>
                  </a:lnTo>
                  <a:lnTo>
                    <a:pt x="4001615" y="3389842"/>
                  </a:lnTo>
                  <a:lnTo>
                    <a:pt x="3526544" y="3846895"/>
                  </a:lnTo>
                  <a:lnTo>
                    <a:pt x="3051069" y="3537184"/>
                  </a:lnTo>
                  <a:lnTo>
                    <a:pt x="1993105" y="4215348"/>
                  </a:lnTo>
                  <a:lnTo>
                    <a:pt x="1947706" y="3559627"/>
                  </a:lnTo>
                  <a:lnTo>
                    <a:pt x="520874" y="3478638"/>
                  </a:lnTo>
                  <a:lnTo>
                    <a:pt x="1349815" y="2999532"/>
                  </a:lnTo>
                  <a:lnTo>
                    <a:pt x="0" y="2513011"/>
                  </a:lnTo>
                  <a:lnTo>
                    <a:pt x="1595052" y="2262236"/>
                  </a:lnTo>
                  <a:lnTo>
                    <a:pt x="475070" y="1613931"/>
                  </a:lnTo>
                  <a:lnTo>
                    <a:pt x="2177540" y="1525526"/>
                  </a:lnTo>
                  <a:lnTo>
                    <a:pt x="1824885" y="707436"/>
                  </a:lnTo>
                  <a:lnTo>
                    <a:pt x="3465742" y="1245479"/>
                  </a:lnTo>
                  <a:lnTo>
                    <a:pt x="3940812" y="368257"/>
                  </a:lnTo>
                  <a:lnTo>
                    <a:pt x="4646121" y="847363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2645389" y="1242917"/>
            <a:ext cx="3446145" cy="185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0355">
              <a:lnSpc>
                <a:spcPct val="100000"/>
              </a:lnSpc>
              <a:spcBef>
                <a:spcPts val="100"/>
              </a:spcBef>
              <a:tabLst>
                <a:tab pos="725170" algn="l"/>
              </a:tabLst>
            </a:pPr>
            <a:r>
              <a:rPr dirty="0" sz="1500" spc="-50" b="1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500" b="1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Making</a:t>
            </a:r>
            <a:r>
              <a:rPr dirty="0" sz="1500" spc="-6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space</a:t>
            </a:r>
            <a:r>
              <a:rPr dirty="0" sz="1500" spc="-6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for</a:t>
            </a:r>
            <a:r>
              <a:rPr dirty="0" sz="1500" spc="-6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different</a:t>
            </a:r>
            <a:endParaRPr sz="1500">
              <a:latin typeface="Century Gothic"/>
              <a:cs typeface="Century Gothic"/>
            </a:endParaRPr>
          </a:p>
          <a:p>
            <a:pPr marL="1348105">
              <a:lnSpc>
                <a:spcPct val="100000"/>
              </a:lnSpc>
            </a:pP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perspectives</a:t>
            </a:r>
            <a:endParaRPr sz="1500">
              <a:latin typeface="Century Gothic"/>
              <a:cs typeface="Century Gothic"/>
            </a:endParaRPr>
          </a:p>
          <a:p>
            <a:pPr marL="525145" marR="93980" indent="-48260">
              <a:lnSpc>
                <a:spcPct val="100000"/>
              </a:lnSpc>
              <a:tabLst>
                <a:tab pos="902335" algn="l"/>
              </a:tabLst>
            </a:pPr>
            <a:r>
              <a:rPr dirty="0" sz="1500" spc="-50" b="1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500" b="1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Consciously</a:t>
            </a:r>
            <a:r>
              <a:rPr dirty="0" sz="15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create</a:t>
            </a:r>
            <a:r>
              <a:rPr dirty="0" sz="15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25" b="1">
                <a:solidFill>
                  <a:srgbClr val="0000FF"/>
                </a:solidFill>
                <a:latin typeface="Century Gothic"/>
                <a:cs typeface="Century Gothic"/>
              </a:rPr>
              <a:t>an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environment</a:t>
            </a:r>
            <a:r>
              <a:rPr dirty="0" sz="15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for</a:t>
            </a:r>
            <a:r>
              <a:rPr dirty="0" sz="15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participants</a:t>
            </a:r>
            <a:r>
              <a:rPr dirty="0" sz="15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25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endParaRPr sz="1500">
              <a:latin typeface="Century Gothic"/>
              <a:cs typeface="Century Gothic"/>
            </a:endParaRPr>
          </a:p>
          <a:p>
            <a:pPr marL="1170940">
              <a:lnSpc>
                <a:spcPct val="100000"/>
              </a:lnSpc>
            </a:pP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feel</a:t>
            </a:r>
            <a:r>
              <a:rPr dirty="0" sz="1500" spc="-5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comfortable</a:t>
            </a:r>
            <a:endParaRPr sz="1500">
              <a:latin typeface="Century Gothic"/>
              <a:cs typeface="Century Gothic"/>
            </a:endParaRPr>
          </a:p>
          <a:p>
            <a:pPr marL="677545" marR="5080" indent="-665480">
              <a:lnSpc>
                <a:spcPct val="100000"/>
              </a:lnSpc>
              <a:tabLst>
                <a:tab pos="437515" algn="l"/>
              </a:tabLst>
            </a:pPr>
            <a:r>
              <a:rPr dirty="0" sz="1500" spc="-50" b="1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500" b="1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Become</a:t>
            </a:r>
            <a:r>
              <a:rPr dirty="0" sz="1500" spc="-6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aware</a:t>
            </a:r>
            <a:r>
              <a:rPr dirty="0" sz="1500" spc="-6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of</a:t>
            </a:r>
            <a:r>
              <a:rPr dirty="0" sz="1500" spc="-6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cultural</a:t>
            </a:r>
            <a:r>
              <a:rPr dirty="0" sz="1500" spc="-5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norms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5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values</a:t>
            </a:r>
            <a:r>
              <a:rPr dirty="0" sz="15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that</a:t>
            </a:r>
            <a:r>
              <a:rPr dirty="0" sz="15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may</a:t>
            </a:r>
            <a:r>
              <a:rPr dirty="0" sz="15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shape</a:t>
            </a:r>
            <a:endParaRPr sz="1500">
              <a:latin typeface="Century Gothic"/>
              <a:cs typeface="Century Gothic"/>
            </a:endParaRPr>
          </a:p>
          <a:p>
            <a:pPr marL="988060">
              <a:lnSpc>
                <a:spcPct val="100000"/>
              </a:lnSpc>
            </a:pPr>
            <a:r>
              <a:rPr dirty="0" sz="1500" b="1">
                <a:solidFill>
                  <a:srgbClr val="0000FF"/>
                </a:solidFill>
                <a:latin typeface="Century Gothic"/>
                <a:cs typeface="Century Gothic"/>
              </a:rPr>
              <a:t>others’</a:t>
            </a:r>
            <a:r>
              <a:rPr dirty="0" sz="1500" spc="-8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500" spc="-10" b="1">
                <a:solidFill>
                  <a:srgbClr val="0000FF"/>
                </a:solidFill>
                <a:latin typeface="Century Gothic"/>
                <a:cs typeface="Century Gothic"/>
              </a:rPr>
              <a:t>perspectives.</a:t>
            </a:r>
            <a:endParaRPr sz="1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404521" y="723809"/>
            <a:ext cx="2821940" cy="3018155"/>
            <a:chOff x="1404521" y="723809"/>
            <a:chExt cx="2821940" cy="3018155"/>
          </a:xfrm>
        </p:grpSpPr>
        <p:sp>
          <p:nvSpPr>
            <p:cNvPr id="4" name="object 4" descr=""/>
            <p:cNvSpPr/>
            <p:nvPr/>
          </p:nvSpPr>
          <p:spPr>
            <a:xfrm>
              <a:off x="1461671" y="780959"/>
              <a:ext cx="2707640" cy="2903855"/>
            </a:xfrm>
            <a:custGeom>
              <a:avLst/>
              <a:gdLst/>
              <a:ahLst/>
              <a:cxnLst/>
              <a:rect l="l" t="t" r="r" b="b"/>
              <a:pathLst>
                <a:path w="2707640" h="2903854">
                  <a:moveTo>
                    <a:pt x="789762" y="2903753"/>
                  </a:moveTo>
                  <a:lnTo>
                    <a:pt x="688552" y="2414564"/>
                  </a:lnTo>
                  <a:lnTo>
                    <a:pt x="645787" y="2390578"/>
                  </a:lnTo>
                  <a:lnTo>
                    <a:pt x="604260" y="2365318"/>
                  </a:lnTo>
                  <a:lnTo>
                    <a:pt x="563983" y="2338823"/>
                  </a:lnTo>
                  <a:lnTo>
                    <a:pt x="524972" y="2311133"/>
                  </a:lnTo>
                  <a:lnTo>
                    <a:pt x="487239" y="2282289"/>
                  </a:lnTo>
                  <a:lnTo>
                    <a:pt x="450799" y="2252329"/>
                  </a:lnTo>
                  <a:lnTo>
                    <a:pt x="415666" y="2221294"/>
                  </a:lnTo>
                  <a:lnTo>
                    <a:pt x="381852" y="2189223"/>
                  </a:lnTo>
                  <a:lnTo>
                    <a:pt x="349373" y="2156157"/>
                  </a:lnTo>
                  <a:lnTo>
                    <a:pt x="318242" y="2122136"/>
                  </a:lnTo>
                  <a:lnTo>
                    <a:pt x="288473" y="2087198"/>
                  </a:lnTo>
                  <a:lnTo>
                    <a:pt x="260080" y="2051384"/>
                  </a:lnTo>
                  <a:lnTo>
                    <a:pt x="233076" y="2014734"/>
                  </a:lnTo>
                  <a:lnTo>
                    <a:pt x="207475" y="1977288"/>
                  </a:lnTo>
                  <a:lnTo>
                    <a:pt x="183291" y="1939085"/>
                  </a:lnTo>
                  <a:lnTo>
                    <a:pt x="160539" y="1900165"/>
                  </a:lnTo>
                  <a:lnTo>
                    <a:pt x="139231" y="1860569"/>
                  </a:lnTo>
                  <a:lnTo>
                    <a:pt x="119382" y="1820335"/>
                  </a:lnTo>
                  <a:lnTo>
                    <a:pt x="101005" y="1779504"/>
                  </a:lnTo>
                  <a:lnTo>
                    <a:pt x="84115" y="1738115"/>
                  </a:lnTo>
                  <a:lnTo>
                    <a:pt x="68724" y="1696209"/>
                  </a:lnTo>
                  <a:lnTo>
                    <a:pt x="54848" y="1653825"/>
                  </a:lnTo>
                  <a:lnTo>
                    <a:pt x="42500" y="1611004"/>
                  </a:lnTo>
                  <a:lnTo>
                    <a:pt x="31693" y="1567784"/>
                  </a:lnTo>
                  <a:lnTo>
                    <a:pt x="22441" y="1524206"/>
                  </a:lnTo>
                  <a:lnTo>
                    <a:pt x="14759" y="1480309"/>
                  </a:lnTo>
                  <a:lnTo>
                    <a:pt x="8660" y="1436134"/>
                  </a:lnTo>
                  <a:lnTo>
                    <a:pt x="4158" y="1391720"/>
                  </a:lnTo>
                  <a:lnTo>
                    <a:pt x="1364" y="1348608"/>
                  </a:lnTo>
                  <a:lnTo>
                    <a:pt x="11" y="1302752"/>
                  </a:lnTo>
                  <a:lnTo>
                    <a:pt x="0" y="1302335"/>
                  </a:lnTo>
                  <a:lnTo>
                    <a:pt x="371" y="1257444"/>
                  </a:lnTo>
                  <a:lnTo>
                    <a:pt x="2395" y="1212474"/>
                  </a:lnTo>
                  <a:lnTo>
                    <a:pt x="6085" y="1167463"/>
                  </a:lnTo>
                  <a:lnTo>
                    <a:pt x="11455" y="1122453"/>
                  </a:lnTo>
                  <a:lnTo>
                    <a:pt x="18519" y="1077483"/>
                  </a:lnTo>
                  <a:lnTo>
                    <a:pt x="27210" y="1033001"/>
                  </a:lnTo>
                  <a:lnTo>
                    <a:pt x="27290" y="1032593"/>
                  </a:lnTo>
                  <a:lnTo>
                    <a:pt x="37782" y="987823"/>
                  </a:lnTo>
                  <a:lnTo>
                    <a:pt x="50010" y="943212"/>
                  </a:lnTo>
                  <a:lnTo>
                    <a:pt x="63987" y="898801"/>
                  </a:lnTo>
                  <a:lnTo>
                    <a:pt x="79727" y="854629"/>
                  </a:lnTo>
                  <a:lnTo>
                    <a:pt x="97244" y="810735"/>
                  </a:lnTo>
                  <a:lnTo>
                    <a:pt x="116551" y="767161"/>
                  </a:lnTo>
                  <a:lnTo>
                    <a:pt x="137496" y="724280"/>
                  </a:lnTo>
                  <a:lnTo>
                    <a:pt x="159890" y="682451"/>
                  </a:lnTo>
                  <a:lnTo>
                    <a:pt x="183694" y="641691"/>
                  </a:lnTo>
                  <a:lnTo>
                    <a:pt x="208866" y="602017"/>
                  </a:lnTo>
                  <a:lnTo>
                    <a:pt x="235366" y="563445"/>
                  </a:lnTo>
                  <a:lnTo>
                    <a:pt x="263155" y="525994"/>
                  </a:lnTo>
                  <a:lnTo>
                    <a:pt x="292191" y="489679"/>
                  </a:lnTo>
                  <a:lnTo>
                    <a:pt x="322435" y="454518"/>
                  </a:lnTo>
                  <a:lnTo>
                    <a:pt x="353846" y="420528"/>
                  </a:lnTo>
                  <a:lnTo>
                    <a:pt x="386385" y="387725"/>
                  </a:lnTo>
                  <a:lnTo>
                    <a:pt x="420010" y="356127"/>
                  </a:lnTo>
                  <a:lnTo>
                    <a:pt x="454682" y="325750"/>
                  </a:lnTo>
                  <a:lnTo>
                    <a:pt x="490361" y="296611"/>
                  </a:lnTo>
                  <a:lnTo>
                    <a:pt x="527005" y="268728"/>
                  </a:lnTo>
                  <a:lnTo>
                    <a:pt x="564575" y="242117"/>
                  </a:lnTo>
                  <a:lnTo>
                    <a:pt x="603031" y="216796"/>
                  </a:lnTo>
                  <a:lnTo>
                    <a:pt x="642332" y="192781"/>
                  </a:lnTo>
                  <a:lnTo>
                    <a:pt x="682438" y="170088"/>
                  </a:lnTo>
                  <a:lnTo>
                    <a:pt x="723308" y="148736"/>
                  </a:lnTo>
                  <a:lnTo>
                    <a:pt x="764903" y="128741"/>
                  </a:lnTo>
                  <a:lnTo>
                    <a:pt x="807183" y="110120"/>
                  </a:lnTo>
                  <a:lnTo>
                    <a:pt x="850106" y="92889"/>
                  </a:lnTo>
                  <a:lnTo>
                    <a:pt x="893633" y="77067"/>
                  </a:lnTo>
                  <a:lnTo>
                    <a:pt x="937723" y="62669"/>
                  </a:lnTo>
                  <a:lnTo>
                    <a:pt x="982337" y="49713"/>
                  </a:lnTo>
                  <a:lnTo>
                    <a:pt x="1027433" y="38216"/>
                  </a:lnTo>
                  <a:lnTo>
                    <a:pt x="1072972" y="28194"/>
                  </a:lnTo>
                  <a:lnTo>
                    <a:pt x="1118914" y="19665"/>
                  </a:lnTo>
                  <a:lnTo>
                    <a:pt x="1165217" y="12645"/>
                  </a:lnTo>
                  <a:lnTo>
                    <a:pt x="1211842" y="7152"/>
                  </a:lnTo>
                  <a:lnTo>
                    <a:pt x="1259074" y="3174"/>
                  </a:lnTo>
                  <a:lnTo>
                    <a:pt x="1306501" y="781"/>
                  </a:lnTo>
                  <a:lnTo>
                    <a:pt x="1307681" y="781"/>
                  </a:lnTo>
                  <a:lnTo>
                    <a:pt x="1353247" y="0"/>
                  </a:lnTo>
                  <a:lnTo>
                    <a:pt x="1400757" y="781"/>
                  </a:lnTo>
                  <a:lnTo>
                    <a:pt x="1448387" y="3174"/>
                  </a:lnTo>
                  <a:lnTo>
                    <a:pt x="1495579" y="7152"/>
                  </a:lnTo>
                  <a:lnTo>
                    <a:pt x="1495729" y="7152"/>
                  </a:lnTo>
                  <a:lnTo>
                    <a:pt x="1543849" y="12861"/>
                  </a:lnTo>
                  <a:lnTo>
                    <a:pt x="1591599" y="20189"/>
                  </a:lnTo>
                  <a:lnTo>
                    <a:pt x="1639309" y="29196"/>
                  </a:lnTo>
                  <a:lnTo>
                    <a:pt x="1686938" y="39899"/>
                  </a:lnTo>
                  <a:lnTo>
                    <a:pt x="1734446" y="52314"/>
                  </a:lnTo>
                  <a:lnTo>
                    <a:pt x="1781793" y="66460"/>
                  </a:lnTo>
                  <a:lnTo>
                    <a:pt x="1828573" y="82226"/>
                  </a:lnTo>
                  <a:lnTo>
                    <a:pt x="1874393" y="99468"/>
                  </a:lnTo>
                  <a:lnTo>
                    <a:pt x="1919232" y="118150"/>
                  </a:lnTo>
                  <a:lnTo>
                    <a:pt x="1963069" y="138234"/>
                  </a:lnTo>
                  <a:lnTo>
                    <a:pt x="2005882" y="159685"/>
                  </a:lnTo>
                  <a:lnTo>
                    <a:pt x="2047648" y="182465"/>
                  </a:lnTo>
                  <a:lnTo>
                    <a:pt x="2088348" y="206539"/>
                  </a:lnTo>
                  <a:lnTo>
                    <a:pt x="2127959" y="231869"/>
                  </a:lnTo>
                  <a:lnTo>
                    <a:pt x="2166459" y="258420"/>
                  </a:lnTo>
                  <a:lnTo>
                    <a:pt x="2203827" y="286153"/>
                  </a:lnTo>
                  <a:lnTo>
                    <a:pt x="2240042" y="315034"/>
                  </a:lnTo>
                  <a:lnTo>
                    <a:pt x="2275082" y="345025"/>
                  </a:lnTo>
                  <a:lnTo>
                    <a:pt x="2308925" y="376089"/>
                  </a:lnTo>
                  <a:lnTo>
                    <a:pt x="2341550" y="408191"/>
                  </a:lnTo>
                  <a:lnTo>
                    <a:pt x="2372936" y="441293"/>
                  </a:lnTo>
                  <a:lnTo>
                    <a:pt x="2403060" y="475358"/>
                  </a:lnTo>
                  <a:lnTo>
                    <a:pt x="2431902" y="510352"/>
                  </a:lnTo>
                  <a:lnTo>
                    <a:pt x="2459439" y="546235"/>
                  </a:lnTo>
                  <a:lnTo>
                    <a:pt x="2485650" y="582973"/>
                  </a:lnTo>
                  <a:lnTo>
                    <a:pt x="2510514" y="620529"/>
                  </a:lnTo>
                  <a:lnTo>
                    <a:pt x="2534009" y="658865"/>
                  </a:lnTo>
                  <a:lnTo>
                    <a:pt x="2556113" y="697946"/>
                  </a:lnTo>
                  <a:lnTo>
                    <a:pt x="2576805" y="737735"/>
                  </a:lnTo>
                  <a:lnTo>
                    <a:pt x="2596064" y="778195"/>
                  </a:lnTo>
                  <a:lnTo>
                    <a:pt x="2613867" y="819290"/>
                  </a:lnTo>
                  <a:lnTo>
                    <a:pt x="2630194" y="860982"/>
                  </a:lnTo>
                  <a:lnTo>
                    <a:pt x="2645023" y="903236"/>
                  </a:lnTo>
                  <a:lnTo>
                    <a:pt x="2658332" y="946015"/>
                  </a:lnTo>
                  <a:lnTo>
                    <a:pt x="2670099" y="989282"/>
                  </a:lnTo>
                  <a:lnTo>
                    <a:pt x="2680208" y="1032593"/>
                  </a:lnTo>
                  <a:lnTo>
                    <a:pt x="2680303" y="1033001"/>
                  </a:lnTo>
                  <a:lnTo>
                    <a:pt x="2688923" y="1077135"/>
                  </a:lnTo>
                  <a:lnTo>
                    <a:pt x="2695937" y="1121648"/>
                  </a:lnTo>
                  <a:lnTo>
                    <a:pt x="2701324" y="1166502"/>
                  </a:lnTo>
                  <a:lnTo>
                    <a:pt x="2705061" y="1211662"/>
                  </a:lnTo>
                  <a:lnTo>
                    <a:pt x="2707128" y="1257091"/>
                  </a:lnTo>
                  <a:lnTo>
                    <a:pt x="2707499" y="1302335"/>
                  </a:lnTo>
                  <a:lnTo>
                    <a:pt x="2707502" y="1302752"/>
                  </a:lnTo>
                  <a:lnTo>
                    <a:pt x="2706207" y="1347107"/>
                  </a:lnTo>
                  <a:lnTo>
                    <a:pt x="2703089" y="1394624"/>
                  </a:lnTo>
                  <a:lnTo>
                    <a:pt x="2698257" y="1440762"/>
                  </a:lnTo>
                  <a:lnTo>
                    <a:pt x="2691647" y="1486985"/>
                  </a:lnTo>
                  <a:lnTo>
                    <a:pt x="2683238" y="1533259"/>
                  </a:lnTo>
                  <a:lnTo>
                    <a:pt x="2673007" y="1579544"/>
                  </a:lnTo>
                  <a:lnTo>
                    <a:pt x="2661029" y="1625448"/>
                  </a:lnTo>
                  <a:lnTo>
                    <a:pt x="2647418" y="1670582"/>
                  </a:lnTo>
                  <a:lnTo>
                    <a:pt x="2632210" y="1714923"/>
                  </a:lnTo>
                  <a:lnTo>
                    <a:pt x="2615441" y="1758447"/>
                  </a:lnTo>
                  <a:lnTo>
                    <a:pt x="2597147" y="1801131"/>
                  </a:lnTo>
                  <a:lnTo>
                    <a:pt x="2577365" y="1842949"/>
                  </a:lnTo>
                  <a:lnTo>
                    <a:pt x="2556131" y="1883878"/>
                  </a:lnTo>
                  <a:lnTo>
                    <a:pt x="2533480" y="1923895"/>
                  </a:lnTo>
                  <a:lnTo>
                    <a:pt x="2509448" y="1962975"/>
                  </a:lnTo>
                  <a:lnTo>
                    <a:pt x="2484073" y="2001094"/>
                  </a:lnTo>
                  <a:lnTo>
                    <a:pt x="2457390" y="2038228"/>
                  </a:lnTo>
                  <a:lnTo>
                    <a:pt x="2429434" y="2074354"/>
                  </a:lnTo>
                  <a:lnTo>
                    <a:pt x="2400244" y="2109447"/>
                  </a:lnTo>
                  <a:lnTo>
                    <a:pt x="2369853" y="2143484"/>
                  </a:lnTo>
                  <a:lnTo>
                    <a:pt x="2338299" y="2176440"/>
                  </a:lnTo>
                  <a:lnTo>
                    <a:pt x="2305618" y="2208292"/>
                  </a:lnTo>
                  <a:lnTo>
                    <a:pt x="2271846" y="2239015"/>
                  </a:lnTo>
                  <a:lnTo>
                    <a:pt x="2237019" y="2268586"/>
                  </a:lnTo>
                  <a:lnTo>
                    <a:pt x="2201173" y="2296981"/>
                  </a:lnTo>
                  <a:lnTo>
                    <a:pt x="2164344" y="2324175"/>
                  </a:lnTo>
                  <a:lnTo>
                    <a:pt x="2126568" y="2350145"/>
                  </a:lnTo>
                  <a:lnTo>
                    <a:pt x="2087882" y="2374867"/>
                  </a:lnTo>
                  <a:lnTo>
                    <a:pt x="2048322" y="2398317"/>
                  </a:lnTo>
                  <a:lnTo>
                    <a:pt x="2007923" y="2420470"/>
                  </a:lnTo>
                  <a:lnTo>
                    <a:pt x="1966722" y="2441304"/>
                  </a:lnTo>
                  <a:lnTo>
                    <a:pt x="1924756" y="2460793"/>
                  </a:lnTo>
                  <a:lnTo>
                    <a:pt x="1882059" y="2478915"/>
                  </a:lnTo>
                  <a:lnTo>
                    <a:pt x="1838669" y="2495644"/>
                  </a:lnTo>
                  <a:lnTo>
                    <a:pt x="1794621" y="2510958"/>
                  </a:lnTo>
                  <a:lnTo>
                    <a:pt x="1749952" y="2524832"/>
                  </a:lnTo>
                  <a:lnTo>
                    <a:pt x="1704698" y="2537242"/>
                  </a:lnTo>
                  <a:lnTo>
                    <a:pt x="1658894" y="2548164"/>
                  </a:lnTo>
                  <a:lnTo>
                    <a:pt x="1612577" y="2557575"/>
                  </a:lnTo>
                  <a:lnTo>
                    <a:pt x="1565784" y="2565450"/>
                  </a:lnTo>
                  <a:lnTo>
                    <a:pt x="1529574" y="2570291"/>
                  </a:lnTo>
                  <a:lnTo>
                    <a:pt x="1178603" y="2570291"/>
                  </a:lnTo>
                  <a:lnTo>
                    <a:pt x="789762" y="2903753"/>
                  </a:lnTo>
                  <a:close/>
                </a:path>
                <a:path w="2707640" h="2903854">
                  <a:moveTo>
                    <a:pt x="1374563" y="2581114"/>
                  </a:moveTo>
                  <a:lnTo>
                    <a:pt x="1325927" y="2580951"/>
                  </a:lnTo>
                  <a:lnTo>
                    <a:pt x="1277031" y="2579109"/>
                  </a:lnTo>
                  <a:lnTo>
                    <a:pt x="1227911" y="2575564"/>
                  </a:lnTo>
                  <a:lnTo>
                    <a:pt x="1178603" y="2570291"/>
                  </a:lnTo>
                  <a:lnTo>
                    <a:pt x="1529574" y="2570291"/>
                  </a:lnTo>
                  <a:lnTo>
                    <a:pt x="1518549" y="2571765"/>
                  </a:lnTo>
                  <a:lnTo>
                    <a:pt x="1470910" y="2576497"/>
                  </a:lnTo>
                  <a:lnTo>
                    <a:pt x="1422903" y="2579621"/>
                  </a:lnTo>
                  <a:lnTo>
                    <a:pt x="1374563" y="2581114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461671" y="780959"/>
              <a:ext cx="2707640" cy="2903855"/>
            </a:xfrm>
            <a:custGeom>
              <a:avLst/>
              <a:gdLst/>
              <a:ahLst/>
              <a:cxnLst/>
              <a:rect l="l" t="t" r="r" b="b"/>
              <a:pathLst>
                <a:path w="2707640" h="2903854">
                  <a:moveTo>
                    <a:pt x="789762" y="2903753"/>
                  </a:moveTo>
                  <a:lnTo>
                    <a:pt x="688552" y="2414564"/>
                  </a:lnTo>
                  <a:lnTo>
                    <a:pt x="645787" y="2390578"/>
                  </a:lnTo>
                  <a:lnTo>
                    <a:pt x="604260" y="2365318"/>
                  </a:lnTo>
                  <a:lnTo>
                    <a:pt x="563983" y="2338823"/>
                  </a:lnTo>
                  <a:lnTo>
                    <a:pt x="524972" y="2311133"/>
                  </a:lnTo>
                  <a:lnTo>
                    <a:pt x="487239" y="2282289"/>
                  </a:lnTo>
                  <a:lnTo>
                    <a:pt x="450799" y="2252329"/>
                  </a:lnTo>
                  <a:lnTo>
                    <a:pt x="415666" y="2221294"/>
                  </a:lnTo>
                  <a:lnTo>
                    <a:pt x="381852" y="2189223"/>
                  </a:lnTo>
                  <a:lnTo>
                    <a:pt x="349373" y="2156158"/>
                  </a:lnTo>
                  <a:lnTo>
                    <a:pt x="318242" y="2122136"/>
                  </a:lnTo>
                  <a:lnTo>
                    <a:pt x="288473" y="2087198"/>
                  </a:lnTo>
                  <a:lnTo>
                    <a:pt x="260080" y="2051384"/>
                  </a:lnTo>
                  <a:lnTo>
                    <a:pt x="233076" y="2014734"/>
                  </a:lnTo>
                  <a:lnTo>
                    <a:pt x="207475" y="1977288"/>
                  </a:lnTo>
                  <a:lnTo>
                    <a:pt x="183291" y="1939085"/>
                  </a:lnTo>
                  <a:lnTo>
                    <a:pt x="160539" y="1900165"/>
                  </a:lnTo>
                  <a:lnTo>
                    <a:pt x="139231" y="1860569"/>
                  </a:lnTo>
                  <a:lnTo>
                    <a:pt x="119382" y="1820335"/>
                  </a:lnTo>
                  <a:lnTo>
                    <a:pt x="101005" y="1779504"/>
                  </a:lnTo>
                  <a:lnTo>
                    <a:pt x="84115" y="1738115"/>
                  </a:lnTo>
                  <a:lnTo>
                    <a:pt x="68724" y="1696209"/>
                  </a:lnTo>
                  <a:lnTo>
                    <a:pt x="54848" y="1653825"/>
                  </a:lnTo>
                  <a:lnTo>
                    <a:pt x="42500" y="1611004"/>
                  </a:lnTo>
                  <a:lnTo>
                    <a:pt x="31693" y="1567784"/>
                  </a:lnTo>
                  <a:lnTo>
                    <a:pt x="22441" y="1524206"/>
                  </a:lnTo>
                  <a:lnTo>
                    <a:pt x="14759" y="1480309"/>
                  </a:lnTo>
                  <a:lnTo>
                    <a:pt x="8660" y="1436134"/>
                  </a:lnTo>
                  <a:lnTo>
                    <a:pt x="4158" y="1391720"/>
                  </a:lnTo>
                  <a:lnTo>
                    <a:pt x="1266" y="1347107"/>
                  </a:lnTo>
                  <a:lnTo>
                    <a:pt x="0" y="1302335"/>
                  </a:lnTo>
                  <a:lnTo>
                    <a:pt x="371" y="1257444"/>
                  </a:lnTo>
                  <a:lnTo>
                    <a:pt x="2395" y="1212474"/>
                  </a:lnTo>
                  <a:lnTo>
                    <a:pt x="6085" y="1167463"/>
                  </a:lnTo>
                  <a:lnTo>
                    <a:pt x="11455" y="1122453"/>
                  </a:lnTo>
                  <a:lnTo>
                    <a:pt x="18519" y="1077483"/>
                  </a:lnTo>
                  <a:lnTo>
                    <a:pt x="27290" y="1032593"/>
                  </a:lnTo>
                  <a:lnTo>
                    <a:pt x="37782" y="987823"/>
                  </a:lnTo>
                  <a:lnTo>
                    <a:pt x="50010" y="943212"/>
                  </a:lnTo>
                  <a:lnTo>
                    <a:pt x="63987" y="898801"/>
                  </a:lnTo>
                  <a:lnTo>
                    <a:pt x="79727" y="854629"/>
                  </a:lnTo>
                  <a:lnTo>
                    <a:pt x="97244" y="810735"/>
                  </a:lnTo>
                  <a:lnTo>
                    <a:pt x="116551" y="767161"/>
                  </a:lnTo>
                  <a:lnTo>
                    <a:pt x="137496" y="724280"/>
                  </a:lnTo>
                  <a:lnTo>
                    <a:pt x="159890" y="682451"/>
                  </a:lnTo>
                  <a:lnTo>
                    <a:pt x="183694" y="641691"/>
                  </a:lnTo>
                  <a:lnTo>
                    <a:pt x="208866" y="602017"/>
                  </a:lnTo>
                  <a:lnTo>
                    <a:pt x="235366" y="563445"/>
                  </a:lnTo>
                  <a:lnTo>
                    <a:pt x="263155" y="525994"/>
                  </a:lnTo>
                  <a:lnTo>
                    <a:pt x="292191" y="489679"/>
                  </a:lnTo>
                  <a:lnTo>
                    <a:pt x="322435" y="454518"/>
                  </a:lnTo>
                  <a:lnTo>
                    <a:pt x="353846" y="420528"/>
                  </a:lnTo>
                  <a:lnTo>
                    <a:pt x="386385" y="387725"/>
                  </a:lnTo>
                  <a:lnTo>
                    <a:pt x="420010" y="356127"/>
                  </a:lnTo>
                  <a:lnTo>
                    <a:pt x="454682" y="325750"/>
                  </a:lnTo>
                  <a:lnTo>
                    <a:pt x="490361" y="296611"/>
                  </a:lnTo>
                  <a:lnTo>
                    <a:pt x="527005" y="268728"/>
                  </a:lnTo>
                  <a:lnTo>
                    <a:pt x="564575" y="242117"/>
                  </a:lnTo>
                  <a:lnTo>
                    <a:pt x="603031" y="216796"/>
                  </a:lnTo>
                  <a:lnTo>
                    <a:pt x="642332" y="192781"/>
                  </a:lnTo>
                  <a:lnTo>
                    <a:pt x="682438" y="170088"/>
                  </a:lnTo>
                  <a:lnTo>
                    <a:pt x="723308" y="148736"/>
                  </a:lnTo>
                  <a:lnTo>
                    <a:pt x="764903" y="128741"/>
                  </a:lnTo>
                  <a:lnTo>
                    <a:pt x="807183" y="110120"/>
                  </a:lnTo>
                  <a:lnTo>
                    <a:pt x="850106" y="92889"/>
                  </a:lnTo>
                  <a:lnTo>
                    <a:pt x="893633" y="77067"/>
                  </a:lnTo>
                  <a:lnTo>
                    <a:pt x="937723" y="62669"/>
                  </a:lnTo>
                  <a:lnTo>
                    <a:pt x="982337" y="49713"/>
                  </a:lnTo>
                  <a:lnTo>
                    <a:pt x="1027433" y="38216"/>
                  </a:lnTo>
                  <a:lnTo>
                    <a:pt x="1072972" y="28194"/>
                  </a:lnTo>
                  <a:lnTo>
                    <a:pt x="1118914" y="19665"/>
                  </a:lnTo>
                  <a:lnTo>
                    <a:pt x="1165217" y="12645"/>
                  </a:lnTo>
                  <a:lnTo>
                    <a:pt x="1211842" y="7152"/>
                  </a:lnTo>
                  <a:lnTo>
                    <a:pt x="1258749" y="3202"/>
                  </a:lnTo>
                  <a:lnTo>
                    <a:pt x="1305897" y="812"/>
                  </a:lnTo>
                  <a:lnTo>
                    <a:pt x="1353247" y="0"/>
                  </a:lnTo>
                  <a:lnTo>
                    <a:pt x="1400757" y="781"/>
                  </a:lnTo>
                  <a:lnTo>
                    <a:pt x="1448387" y="3174"/>
                  </a:lnTo>
                  <a:lnTo>
                    <a:pt x="1496098" y="7195"/>
                  </a:lnTo>
                  <a:lnTo>
                    <a:pt x="1543849" y="12861"/>
                  </a:lnTo>
                  <a:lnTo>
                    <a:pt x="1591599" y="20189"/>
                  </a:lnTo>
                  <a:lnTo>
                    <a:pt x="1639309" y="29196"/>
                  </a:lnTo>
                  <a:lnTo>
                    <a:pt x="1686938" y="39899"/>
                  </a:lnTo>
                  <a:lnTo>
                    <a:pt x="1734446" y="52314"/>
                  </a:lnTo>
                  <a:lnTo>
                    <a:pt x="1781793" y="66460"/>
                  </a:lnTo>
                  <a:lnTo>
                    <a:pt x="1828573" y="82226"/>
                  </a:lnTo>
                  <a:lnTo>
                    <a:pt x="1874393" y="99468"/>
                  </a:lnTo>
                  <a:lnTo>
                    <a:pt x="1919232" y="118150"/>
                  </a:lnTo>
                  <a:lnTo>
                    <a:pt x="1963069" y="138234"/>
                  </a:lnTo>
                  <a:lnTo>
                    <a:pt x="2005882" y="159685"/>
                  </a:lnTo>
                  <a:lnTo>
                    <a:pt x="2047648" y="182465"/>
                  </a:lnTo>
                  <a:lnTo>
                    <a:pt x="2088348" y="206539"/>
                  </a:lnTo>
                  <a:lnTo>
                    <a:pt x="2127959" y="231869"/>
                  </a:lnTo>
                  <a:lnTo>
                    <a:pt x="2166459" y="258420"/>
                  </a:lnTo>
                  <a:lnTo>
                    <a:pt x="2203827" y="286153"/>
                  </a:lnTo>
                  <a:lnTo>
                    <a:pt x="2240042" y="315034"/>
                  </a:lnTo>
                  <a:lnTo>
                    <a:pt x="2275082" y="345025"/>
                  </a:lnTo>
                  <a:lnTo>
                    <a:pt x="2308925" y="376089"/>
                  </a:lnTo>
                  <a:lnTo>
                    <a:pt x="2341550" y="408191"/>
                  </a:lnTo>
                  <a:lnTo>
                    <a:pt x="2372936" y="441293"/>
                  </a:lnTo>
                  <a:lnTo>
                    <a:pt x="2403060" y="475358"/>
                  </a:lnTo>
                  <a:lnTo>
                    <a:pt x="2431902" y="510352"/>
                  </a:lnTo>
                  <a:lnTo>
                    <a:pt x="2459439" y="546235"/>
                  </a:lnTo>
                  <a:lnTo>
                    <a:pt x="2485650" y="582973"/>
                  </a:lnTo>
                  <a:lnTo>
                    <a:pt x="2510514" y="620529"/>
                  </a:lnTo>
                  <a:lnTo>
                    <a:pt x="2534009" y="658865"/>
                  </a:lnTo>
                  <a:lnTo>
                    <a:pt x="2556113" y="697946"/>
                  </a:lnTo>
                  <a:lnTo>
                    <a:pt x="2576805" y="737735"/>
                  </a:lnTo>
                  <a:lnTo>
                    <a:pt x="2596064" y="778195"/>
                  </a:lnTo>
                  <a:lnTo>
                    <a:pt x="2613867" y="819290"/>
                  </a:lnTo>
                  <a:lnTo>
                    <a:pt x="2630194" y="860982"/>
                  </a:lnTo>
                  <a:lnTo>
                    <a:pt x="2645023" y="903236"/>
                  </a:lnTo>
                  <a:lnTo>
                    <a:pt x="2658332" y="946015"/>
                  </a:lnTo>
                  <a:lnTo>
                    <a:pt x="2670099" y="989282"/>
                  </a:lnTo>
                  <a:lnTo>
                    <a:pt x="2680303" y="1033001"/>
                  </a:lnTo>
                  <a:lnTo>
                    <a:pt x="2688923" y="1077135"/>
                  </a:lnTo>
                  <a:lnTo>
                    <a:pt x="2695937" y="1121648"/>
                  </a:lnTo>
                  <a:lnTo>
                    <a:pt x="2701324" y="1166502"/>
                  </a:lnTo>
                  <a:lnTo>
                    <a:pt x="2705061" y="1211662"/>
                  </a:lnTo>
                  <a:lnTo>
                    <a:pt x="2707128" y="1257091"/>
                  </a:lnTo>
                  <a:lnTo>
                    <a:pt x="2707502" y="1302752"/>
                  </a:lnTo>
                  <a:lnTo>
                    <a:pt x="2706163" y="1348608"/>
                  </a:lnTo>
                  <a:lnTo>
                    <a:pt x="2703089" y="1394624"/>
                  </a:lnTo>
                  <a:lnTo>
                    <a:pt x="2698257" y="1440762"/>
                  </a:lnTo>
                  <a:lnTo>
                    <a:pt x="2691647" y="1486985"/>
                  </a:lnTo>
                  <a:lnTo>
                    <a:pt x="2683238" y="1533259"/>
                  </a:lnTo>
                  <a:lnTo>
                    <a:pt x="2673007" y="1579544"/>
                  </a:lnTo>
                  <a:lnTo>
                    <a:pt x="2661029" y="1625448"/>
                  </a:lnTo>
                  <a:lnTo>
                    <a:pt x="2647418" y="1670582"/>
                  </a:lnTo>
                  <a:lnTo>
                    <a:pt x="2632210" y="1714923"/>
                  </a:lnTo>
                  <a:lnTo>
                    <a:pt x="2615441" y="1758447"/>
                  </a:lnTo>
                  <a:lnTo>
                    <a:pt x="2597147" y="1801131"/>
                  </a:lnTo>
                  <a:lnTo>
                    <a:pt x="2577365" y="1842949"/>
                  </a:lnTo>
                  <a:lnTo>
                    <a:pt x="2556131" y="1883878"/>
                  </a:lnTo>
                  <a:lnTo>
                    <a:pt x="2533480" y="1923895"/>
                  </a:lnTo>
                  <a:lnTo>
                    <a:pt x="2509448" y="1962975"/>
                  </a:lnTo>
                  <a:lnTo>
                    <a:pt x="2484073" y="2001094"/>
                  </a:lnTo>
                  <a:lnTo>
                    <a:pt x="2457390" y="2038228"/>
                  </a:lnTo>
                  <a:lnTo>
                    <a:pt x="2429434" y="2074354"/>
                  </a:lnTo>
                  <a:lnTo>
                    <a:pt x="2400244" y="2109447"/>
                  </a:lnTo>
                  <a:lnTo>
                    <a:pt x="2369853" y="2143484"/>
                  </a:lnTo>
                  <a:lnTo>
                    <a:pt x="2338299" y="2176440"/>
                  </a:lnTo>
                  <a:lnTo>
                    <a:pt x="2305618" y="2208292"/>
                  </a:lnTo>
                  <a:lnTo>
                    <a:pt x="2271846" y="2239015"/>
                  </a:lnTo>
                  <a:lnTo>
                    <a:pt x="2237019" y="2268586"/>
                  </a:lnTo>
                  <a:lnTo>
                    <a:pt x="2201173" y="2296981"/>
                  </a:lnTo>
                  <a:lnTo>
                    <a:pt x="2164344" y="2324175"/>
                  </a:lnTo>
                  <a:lnTo>
                    <a:pt x="2126568" y="2350145"/>
                  </a:lnTo>
                  <a:lnTo>
                    <a:pt x="2087882" y="2374867"/>
                  </a:lnTo>
                  <a:lnTo>
                    <a:pt x="2048322" y="2398317"/>
                  </a:lnTo>
                  <a:lnTo>
                    <a:pt x="2007923" y="2420470"/>
                  </a:lnTo>
                  <a:lnTo>
                    <a:pt x="1966722" y="2441304"/>
                  </a:lnTo>
                  <a:lnTo>
                    <a:pt x="1924756" y="2460793"/>
                  </a:lnTo>
                  <a:lnTo>
                    <a:pt x="1882059" y="2478915"/>
                  </a:lnTo>
                  <a:lnTo>
                    <a:pt x="1838669" y="2495644"/>
                  </a:lnTo>
                  <a:lnTo>
                    <a:pt x="1794621" y="2510958"/>
                  </a:lnTo>
                  <a:lnTo>
                    <a:pt x="1749952" y="2524832"/>
                  </a:lnTo>
                  <a:lnTo>
                    <a:pt x="1704698" y="2537242"/>
                  </a:lnTo>
                  <a:lnTo>
                    <a:pt x="1658894" y="2548164"/>
                  </a:lnTo>
                  <a:lnTo>
                    <a:pt x="1612577" y="2557575"/>
                  </a:lnTo>
                  <a:lnTo>
                    <a:pt x="1565784" y="2565450"/>
                  </a:lnTo>
                  <a:lnTo>
                    <a:pt x="1518549" y="2571765"/>
                  </a:lnTo>
                  <a:lnTo>
                    <a:pt x="1470910" y="2576497"/>
                  </a:lnTo>
                  <a:lnTo>
                    <a:pt x="1422903" y="2579621"/>
                  </a:lnTo>
                  <a:lnTo>
                    <a:pt x="1374563" y="2581114"/>
                  </a:lnTo>
                  <a:lnTo>
                    <a:pt x="1325927" y="2580951"/>
                  </a:lnTo>
                  <a:lnTo>
                    <a:pt x="1277031" y="2579109"/>
                  </a:lnTo>
                  <a:lnTo>
                    <a:pt x="1227911" y="2575564"/>
                  </a:lnTo>
                  <a:lnTo>
                    <a:pt x="1178603" y="2570291"/>
                  </a:lnTo>
                  <a:lnTo>
                    <a:pt x="789762" y="2903753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946628" y="1724432"/>
            <a:ext cx="1737360" cy="66929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713740" marR="5080" indent="-701675">
              <a:lnSpc>
                <a:spcPct val="101200"/>
              </a:lnSpc>
              <a:spcBef>
                <a:spcPts val="70"/>
              </a:spcBef>
            </a:pPr>
            <a:r>
              <a:rPr dirty="0" sz="2100" spc="-10" b="1">
                <a:solidFill>
                  <a:srgbClr val="0000FF"/>
                </a:solidFill>
                <a:latin typeface="Century Gothic"/>
                <a:cs typeface="Century Gothic"/>
              </a:rPr>
              <a:t>Conversation </a:t>
            </a:r>
            <a:r>
              <a:rPr dirty="0" sz="2100" spc="-25" b="1">
                <a:solidFill>
                  <a:srgbClr val="0000FF"/>
                </a:solidFill>
                <a:latin typeface="Century Gothic"/>
                <a:cs typeface="Century Gothic"/>
              </a:rPr>
              <a:t>#2</a:t>
            </a:r>
            <a:endParaRPr sz="2100">
              <a:latin typeface="Century Gothic"/>
              <a:cs typeface="Century Gothic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5542700" y="909674"/>
            <a:ext cx="3169920" cy="2473325"/>
            <a:chOff x="5542700" y="909674"/>
            <a:chExt cx="3169920" cy="2473325"/>
          </a:xfrm>
        </p:grpSpPr>
        <p:sp>
          <p:nvSpPr>
            <p:cNvPr id="8" name="object 8" descr=""/>
            <p:cNvSpPr/>
            <p:nvPr/>
          </p:nvSpPr>
          <p:spPr>
            <a:xfrm>
              <a:off x="5599850" y="966824"/>
              <a:ext cx="3055620" cy="2359025"/>
            </a:xfrm>
            <a:custGeom>
              <a:avLst/>
              <a:gdLst/>
              <a:ahLst/>
              <a:cxnLst/>
              <a:rect l="l" t="t" r="r" b="b"/>
              <a:pathLst>
                <a:path w="3055620" h="2359025">
                  <a:moveTo>
                    <a:pt x="1527599" y="2358899"/>
                  </a:moveTo>
                  <a:lnTo>
                    <a:pt x="1472809" y="2358155"/>
                  </a:lnTo>
                  <a:lnTo>
                    <a:pt x="1418505" y="2355938"/>
                  </a:lnTo>
                  <a:lnTo>
                    <a:pt x="1364717" y="2352274"/>
                  </a:lnTo>
                  <a:lnTo>
                    <a:pt x="1311480" y="2347187"/>
                  </a:lnTo>
                  <a:lnTo>
                    <a:pt x="1258825" y="2340703"/>
                  </a:lnTo>
                  <a:lnTo>
                    <a:pt x="1206784" y="2332846"/>
                  </a:lnTo>
                  <a:lnTo>
                    <a:pt x="1155390" y="2323641"/>
                  </a:lnTo>
                  <a:lnTo>
                    <a:pt x="1104675" y="2313114"/>
                  </a:lnTo>
                  <a:lnTo>
                    <a:pt x="1054672" y="2301289"/>
                  </a:lnTo>
                  <a:lnTo>
                    <a:pt x="1005413" y="2288191"/>
                  </a:lnTo>
                  <a:lnTo>
                    <a:pt x="956929" y="2273845"/>
                  </a:lnTo>
                  <a:lnTo>
                    <a:pt x="909254" y="2258277"/>
                  </a:lnTo>
                  <a:lnTo>
                    <a:pt x="862420" y="2241510"/>
                  </a:lnTo>
                  <a:lnTo>
                    <a:pt x="816458" y="2223571"/>
                  </a:lnTo>
                  <a:lnTo>
                    <a:pt x="771402" y="2204483"/>
                  </a:lnTo>
                  <a:lnTo>
                    <a:pt x="727284" y="2184273"/>
                  </a:lnTo>
                  <a:lnTo>
                    <a:pt x="684136" y="2162964"/>
                  </a:lnTo>
                  <a:lnTo>
                    <a:pt x="641989" y="2140582"/>
                  </a:lnTo>
                  <a:lnTo>
                    <a:pt x="600878" y="2117151"/>
                  </a:lnTo>
                  <a:lnTo>
                    <a:pt x="560833" y="2092698"/>
                  </a:lnTo>
                  <a:lnTo>
                    <a:pt x="521887" y="2067246"/>
                  </a:lnTo>
                  <a:lnTo>
                    <a:pt x="484073" y="2040820"/>
                  </a:lnTo>
                  <a:lnTo>
                    <a:pt x="447423" y="2013447"/>
                  </a:lnTo>
                  <a:lnTo>
                    <a:pt x="411969" y="1985149"/>
                  </a:lnTo>
                  <a:lnTo>
                    <a:pt x="377743" y="1955953"/>
                  </a:lnTo>
                  <a:lnTo>
                    <a:pt x="344778" y="1925884"/>
                  </a:lnTo>
                  <a:lnTo>
                    <a:pt x="313107" y="1894965"/>
                  </a:lnTo>
                  <a:lnTo>
                    <a:pt x="282760" y="1863223"/>
                  </a:lnTo>
                  <a:lnTo>
                    <a:pt x="253771" y="1830682"/>
                  </a:lnTo>
                  <a:lnTo>
                    <a:pt x="226173" y="1797368"/>
                  </a:lnTo>
                  <a:lnTo>
                    <a:pt x="199996" y="1763304"/>
                  </a:lnTo>
                  <a:lnTo>
                    <a:pt x="175274" y="1728517"/>
                  </a:lnTo>
                  <a:lnTo>
                    <a:pt x="152040" y="1693030"/>
                  </a:lnTo>
                  <a:lnTo>
                    <a:pt x="130324" y="1656870"/>
                  </a:lnTo>
                  <a:lnTo>
                    <a:pt x="110160" y="1620060"/>
                  </a:lnTo>
                  <a:lnTo>
                    <a:pt x="91580" y="1582627"/>
                  </a:lnTo>
                  <a:lnTo>
                    <a:pt x="74616" y="1544594"/>
                  </a:lnTo>
                  <a:lnTo>
                    <a:pt x="59300" y="1505986"/>
                  </a:lnTo>
                  <a:lnTo>
                    <a:pt x="45665" y="1466830"/>
                  </a:lnTo>
                  <a:lnTo>
                    <a:pt x="33744" y="1427149"/>
                  </a:lnTo>
                  <a:lnTo>
                    <a:pt x="23568" y="1386969"/>
                  </a:lnTo>
                  <a:lnTo>
                    <a:pt x="15169" y="1346314"/>
                  </a:lnTo>
                  <a:lnTo>
                    <a:pt x="8581" y="1305210"/>
                  </a:lnTo>
                  <a:lnTo>
                    <a:pt x="3835" y="1263681"/>
                  </a:lnTo>
                  <a:lnTo>
                    <a:pt x="964" y="1221753"/>
                  </a:lnTo>
                  <a:lnTo>
                    <a:pt x="0" y="1179449"/>
                  </a:lnTo>
                  <a:lnTo>
                    <a:pt x="964" y="1137146"/>
                  </a:lnTo>
                  <a:lnTo>
                    <a:pt x="3835" y="1095218"/>
                  </a:lnTo>
                  <a:lnTo>
                    <a:pt x="8581" y="1053689"/>
                  </a:lnTo>
                  <a:lnTo>
                    <a:pt x="15169" y="1012585"/>
                  </a:lnTo>
                  <a:lnTo>
                    <a:pt x="23568" y="971930"/>
                  </a:lnTo>
                  <a:lnTo>
                    <a:pt x="33744" y="931750"/>
                  </a:lnTo>
                  <a:lnTo>
                    <a:pt x="45665" y="892069"/>
                  </a:lnTo>
                  <a:lnTo>
                    <a:pt x="59300" y="852913"/>
                  </a:lnTo>
                  <a:lnTo>
                    <a:pt x="74616" y="814305"/>
                  </a:lnTo>
                  <a:lnTo>
                    <a:pt x="91580" y="776272"/>
                  </a:lnTo>
                  <a:lnTo>
                    <a:pt x="110160" y="738839"/>
                  </a:lnTo>
                  <a:lnTo>
                    <a:pt x="130324" y="702029"/>
                  </a:lnTo>
                  <a:lnTo>
                    <a:pt x="152040" y="665869"/>
                  </a:lnTo>
                  <a:lnTo>
                    <a:pt x="175274" y="630382"/>
                  </a:lnTo>
                  <a:lnTo>
                    <a:pt x="199996" y="595595"/>
                  </a:lnTo>
                  <a:lnTo>
                    <a:pt x="226173" y="561531"/>
                  </a:lnTo>
                  <a:lnTo>
                    <a:pt x="253771" y="528217"/>
                  </a:lnTo>
                  <a:lnTo>
                    <a:pt x="282760" y="495676"/>
                  </a:lnTo>
                  <a:lnTo>
                    <a:pt x="313107" y="463934"/>
                  </a:lnTo>
                  <a:lnTo>
                    <a:pt x="344778" y="433015"/>
                  </a:lnTo>
                  <a:lnTo>
                    <a:pt x="377743" y="402946"/>
                  </a:lnTo>
                  <a:lnTo>
                    <a:pt x="411969" y="373750"/>
                  </a:lnTo>
                  <a:lnTo>
                    <a:pt x="447423" y="345452"/>
                  </a:lnTo>
                  <a:lnTo>
                    <a:pt x="484073" y="318079"/>
                  </a:lnTo>
                  <a:lnTo>
                    <a:pt x="521887" y="291653"/>
                  </a:lnTo>
                  <a:lnTo>
                    <a:pt x="560833" y="266201"/>
                  </a:lnTo>
                  <a:lnTo>
                    <a:pt x="600878" y="241748"/>
                  </a:lnTo>
                  <a:lnTo>
                    <a:pt x="641989" y="218317"/>
                  </a:lnTo>
                  <a:lnTo>
                    <a:pt x="684136" y="195935"/>
                  </a:lnTo>
                  <a:lnTo>
                    <a:pt x="727284" y="174626"/>
                  </a:lnTo>
                  <a:lnTo>
                    <a:pt x="771402" y="154416"/>
                  </a:lnTo>
                  <a:lnTo>
                    <a:pt x="816458" y="135328"/>
                  </a:lnTo>
                  <a:lnTo>
                    <a:pt x="862420" y="117389"/>
                  </a:lnTo>
                  <a:lnTo>
                    <a:pt x="909254" y="100622"/>
                  </a:lnTo>
                  <a:lnTo>
                    <a:pt x="956929" y="85054"/>
                  </a:lnTo>
                  <a:lnTo>
                    <a:pt x="1005413" y="70708"/>
                  </a:lnTo>
                  <a:lnTo>
                    <a:pt x="1054672" y="57610"/>
                  </a:lnTo>
                  <a:lnTo>
                    <a:pt x="1104675" y="45785"/>
                  </a:lnTo>
                  <a:lnTo>
                    <a:pt x="1155390" y="35258"/>
                  </a:lnTo>
                  <a:lnTo>
                    <a:pt x="1206784" y="26053"/>
                  </a:lnTo>
                  <a:lnTo>
                    <a:pt x="1258825" y="18196"/>
                  </a:lnTo>
                  <a:lnTo>
                    <a:pt x="1311480" y="11712"/>
                  </a:lnTo>
                  <a:lnTo>
                    <a:pt x="1364717" y="6625"/>
                  </a:lnTo>
                  <a:lnTo>
                    <a:pt x="1418505" y="2961"/>
                  </a:lnTo>
                  <a:lnTo>
                    <a:pt x="1472809" y="744"/>
                  </a:lnTo>
                  <a:lnTo>
                    <a:pt x="1527599" y="0"/>
                  </a:lnTo>
                  <a:lnTo>
                    <a:pt x="1582390" y="744"/>
                  </a:lnTo>
                  <a:lnTo>
                    <a:pt x="1636694" y="2961"/>
                  </a:lnTo>
                  <a:lnTo>
                    <a:pt x="1690482" y="6625"/>
                  </a:lnTo>
                  <a:lnTo>
                    <a:pt x="1743719" y="11712"/>
                  </a:lnTo>
                  <a:lnTo>
                    <a:pt x="1796374" y="18196"/>
                  </a:lnTo>
                  <a:lnTo>
                    <a:pt x="1848415" y="26053"/>
                  </a:lnTo>
                  <a:lnTo>
                    <a:pt x="1899809" y="35258"/>
                  </a:lnTo>
                  <a:lnTo>
                    <a:pt x="1950523" y="45785"/>
                  </a:lnTo>
                  <a:lnTo>
                    <a:pt x="2000527" y="57610"/>
                  </a:lnTo>
                  <a:lnTo>
                    <a:pt x="2049786" y="70708"/>
                  </a:lnTo>
                  <a:lnTo>
                    <a:pt x="2098270" y="85054"/>
                  </a:lnTo>
                  <a:lnTo>
                    <a:pt x="2145945" y="100622"/>
                  </a:lnTo>
                  <a:lnTo>
                    <a:pt x="2192779" y="117389"/>
                  </a:lnTo>
                  <a:lnTo>
                    <a:pt x="2238740" y="135328"/>
                  </a:lnTo>
                  <a:lnTo>
                    <a:pt x="2283796" y="154416"/>
                  </a:lnTo>
                  <a:lnTo>
                    <a:pt x="2327915" y="174626"/>
                  </a:lnTo>
                  <a:lnTo>
                    <a:pt x="2371063" y="195935"/>
                  </a:lnTo>
                  <a:lnTo>
                    <a:pt x="2413210" y="218317"/>
                  </a:lnTo>
                  <a:lnTo>
                    <a:pt x="2454321" y="241748"/>
                  </a:lnTo>
                  <a:lnTo>
                    <a:pt x="2494366" y="266201"/>
                  </a:lnTo>
                  <a:lnTo>
                    <a:pt x="2533311" y="291653"/>
                  </a:lnTo>
                  <a:lnTo>
                    <a:pt x="2571125" y="318079"/>
                  </a:lnTo>
                  <a:lnTo>
                    <a:pt x="2607776" y="345452"/>
                  </a:lnTo>
                  <a:lnTo>
                    <a:pt x="2643230" y="373750"/>
                  </a:lnTo>
                  <a:lnTo>
                    <a:pt x="2677455" y="402946"/>
                  </a:lnTo>
                  <a:lnTo>
                    <a:pt x="2710420" y="433015"/>
                  </a:lnTo>
                  <a:lnTo>
                    <a:pt x="2742092" y="463934"/>
                  </a:lnTo>
                  <a:lnTo>
                    <a:pt x="2772439" y="495676"/>
                  </a:lnTo>
                  <a:lnTo>
                    <a:pt x="2801427" y="528217"/>
                  </a:lnTo>
                  <a:lnTo>
                    <a:pt x="2829026" y="561531"/>
                  </a:lnTo>
                  <a:lnTo>
                    <a:pt x="2855203" y="595595"/>
                  </a:lnTo>
                  <a:lnTo>
                    <a:pt x="2879925" y="630382"/>
                  </a:lnTo>
                  <a:lnTo>
                    <a:pt x="2903159" y="665869"/>
                  </a:lnTo>
                  <a:lnTo>
                    <a:pt x="2924875" y="702029"/>
                  </a:lnTo>
                  <a:lnTo>
                    <a:pt x="2945039" y="738839"/>
                  </a:lnTo>
                  <a:lnTo>
                    <a:pt x="2963619" y="776272"/>
                  </a:lnTo>
                  <a:lnTo>
                    <a:pt x="2980583" y="814305"/>
                  </a:lnTo>
                  <a:lnTo>
                    <a:pt x="2995899" y="852913"/>
                  </a:lnTo>
                  <a:lnTo>
                    <a:pt x="3009534" y="892069"/>
                  </a:lnTo>
                  <a:lnTo>
                    <a:pt x="3021455" y="931750"/>
                  </a:lnTo>
                  <a:lnTo>
                    <a:pt x="3031631" y="971930"/>
                  </a:lnTo>
                  <a:lnTo>
                    <a:pt x="3040030" y="1012585"/>
                  </a:lnTo>
                  <a:lnTo>
                    <a:pt x="3046618" y="1053689"/>
                  </a:lnTo>
                  <a:lnTo>
                    <a:pt x="3051364" y="1095218"/>
                  </a:lnTo>
                  <a:lnTo>
                    <a:pt x="3054235" y="1137146"/>
                  </a:lnTo>
                  <a:lnTo>
                    <a:pt x="3055199" y="1179449"/>
                  </a:lnTo>
                  <a:lnTo>
                    <a:pt x="3054235" y="1221753"/>
                  </a:lnTo>
                  <a:lnTo>
                    <a:pt x="3051364" y="1263681"/>
                  </a:lnTo>
                  <a:lnTo>
                    <a:pt x="3046618" y="1305210"/>
                  </a:lnTo>
                  <a:lnTo>
                    <a:pt x="3040030" y="1346314"/>
                  </a:lnTo>
                  <a:lnTo>
                    <a:pt x="3031631" y="1386969"/>
                  </a:lnTo>
                  <a:lnTo>
                    <a:pt x="3021455" y="1427149"/>
                  </a:lnTo>
                  <a:lnTo>
                    <a:pt x="3009534" y="1466830"/>
                  </a:lnTo>
                  <a:lnTo>
                    <a:pt x="2995899" y="1505986"/>
                  </a:lnTo>
                  <a:lnTo>
                    <a:pt x="2980583" y="1544594"/>
                  </a:lnTo>
                  <a:lnTo>
                    <a:pt x="2963619" y="1582627"/>
                  </a:lnTo>
                  <a:lnTo>
                    <a:pt x="2945039" y="1620060"/>
                  </a:lnTo>
                  <a:lnTo>
                    <a:pt x="2924875" y="1656870"/>
                  </a:lnTo>
                  <a:lnTo>
                    <a:pt x="2903159" y="1693030"/>
                  </a:lnTo>
                  <a:lnTo>
                    <a:pt x="2879925" y="1728517"/>
                  </a:lnTo>
                  <a:lnTo>
                    <a:pt x="2855203" y="1763304"/>
                  </a:lnTo>
                  <a:lnTo>
                    <a:pt x="2829026" y="1797368"/>
                  </a:lnTo>
                  <a:lnTo>
                    <a:pt x="2801427" y="1830682"/>
                  </a:lnTo>
                  <a:lnTo>
                    <a:pt x="2772439" y="1863223"/>
                  </a:lnTo>
                  <a:lnTo>
                    <a:pt x="2742092" y="1894965"/>
                  </a:lnTo>
                  <a:lnTo>
                    <a:pt x="2710420" y="1925884"/>
                  </a:lnTo>
                  <a:lnTo>
                    <a:pt x="2677455" y="1955953"/>
                  </a:lnTo>
                  <a:lnTo>
                    <a:pt x="2643230" y="1985149"/>
                  </a:lnTo>
                  <a:lnTo>
                    <a:pt x="2607776" y="2013447"/>
                  </a:lnTo>
                  <a:lnTo>
                    <a:pt x="2571125" y="2040820"/>
                  </a:lnTo>
                  <a:lnTo>
                    <a:pt x="2533311" y="2067246"/>
                  </a:lnTo>
                  <a:lnTo>
                    <a:pt x="2494366" y="2092698"/>
                  </a:lnTo>
                  <a:lnTo>
                    <a:pt x="2454321" y="2117151"/>
                  </a:lnTo>
                  <a:lnTo>
                    <a:pt x="2413210" y="2140582"/>
                  </a:lnTo>
                  <a:lnTo>
                    <a:pt x="2371063" y="2162964"/>
                  </a:lnTo>
                  <a:lnTo>
                    <a:pt x="2327915" y="2184273"/>
                  </a:lnTo>
                  <a:lnTo>
                    <a:pt x="2283796" y="2204483"/>
                  </a:lnTo>
                  <a:lnTo>
                    <a:pt x="2238740" y="2223571"/>
                  </a:lnTo>
                  <a:lnTo>
                    <a:pt x="2192779" y="2241510"/>
                  </a:lnTo>
                  <a:lnTo>
                    <a:pt x="2145945" y="2258277"/>
                  </a:lnTo>
                  <a:lnTo>
                    <a:pt x="2098270" y="2273845"/>
                  </a:lnTo>
                  <a:lnTo>
                    <a:pt x="2049786" y="2288191"/>
                  </a:lnTo>
                  <a:lnTo>
                    <a:pt x="2000527" y="2301289"/>
                  </a:lnTo>
                  <a:lnTo>
                    <a:pt x="1950523" y="2313114"/>
                  </a:lnTo>
                  <a:lnTo>
                    <a:pt x="1899809" y="2323641"/>
                  </a:lnTo>
                  <a:lnTo>
                    <a:pt x="1848415" y="2332846"/>
                  </a:lnTo>
                  <a:lnTo>
                    <a:pt x="1796374" y="2340703"/>
                  </a:lnTo>
                  <a:lnTo>
                    <a:pt x="1743719" y="2347187"/>
                  </a:lnTo>
                  <a:lnTo>
                    <a:pt x="1690482" y="2352274"/>
                  </a:lnTo>
                  <a:lnTo>
                    <a:pt x="1636694" y="2355938"/>
                  </a:lnTo>
                  <a:lnTo>
                    <a:pt x="1582390" y="2358155"/>
                  </a:lnTo>
                  <a:lnTo>
                    <a:pt x="1527599" y="235889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599850" y="966824"/>
              <a:ext cx="3055620" cy="2359025"/>
            </a:xfrm>
            <a:custGeom>
              <a:avLst/>
              <a:gdLst/>
              <a:ahLst/>
              <a:cxnLst/>
              <a:rect l="l" t="t" r="r" b="b"/>
              <a:pathLst>
                <a:path w="3055620" h="2359025">
                  <a:moveTo>
                    <a:pt x="0" y="1179449"/>
                  </a:moveTo>
                  <a:lnTo>
                    <a:pt x="964" y="1137146"/>
                  </a:lnTo>
                  <a:lnTo>
                    <a:pt x="3835" y="1095218"/>
                  </a:lnTo>
                  <a:lnTo>
                    <a:pt x="8581" y="1053689"/>
                  </a:lnTo>
                  <a:lnTo>
                    <a:pt x="15169" y="1012585"/>
                  </a:lnTo>
                  <a:lnTo>
                    <a:pt x="23568" y="971930"/>
                  </a:lnTo>
                  <a:lnTo>
                    <a:pt x="33744" y="931750"/>
                  </a:lnTo>
                  <a:lnTo>
                    <a:pt x="45665" y="892069"/>
                  </a:lnTo>
                  <a:lnTo>
                    <a:pt x="59300" y="852913"/>
                  </a:lnTo>
                  <a:lnTo>
                    <a:pt x="74616" y="814305"/>
                  </a:lnTo>
                  <a:lnTo>
                    <a:pt x="91580" y="776272"/>
                  </a:lnTo>
                  <a:lnTo>
                    <a:pt x="110160" y="738839"/>
                  </a:lnTo>
                  <a:lnTo>
                    <a:pt x="130324" y="702029"/>
                  </a:lnTo>
                  <a:lnTo>
                    <a:pt x="152040" y="665869"/>
                  </a:lnTo>
                  <a:lnTo>
                    <a:pt x="175274" y="630382"/>
                  </a:lnTo>
                  <a:lnTo>
                    <a:pt x="199996" y="595595"/>
                  </a:lnTo>
                  <a:lnTo>
                    <a:pt x="226173" y="561531"/>
                  </a:lnTo>
                  <a:lnTo>
                    <a:pt x="253771" y="528217"/>
                  </a:lnTo>
                  <a:lnTo>
                    <a:pt x="282760" y="495676"/>
                  </a:lnTo>
                  <a:lnTo>
                    <a:pt x="313107" y="463934"/>
                  </a:lnTo>
                  <a:lnTo>
                    <a:pt x="344778" y="433015"/>
                  </a:lnTo>
                  <a:lnTo>
                    <a:pt x="377743" y="402946"/>
                  </a:lnTo>
                  <a:lnTo>
                    <a:pt x="411969" y="373750"/>
                  </a:lnTo>
                  <a:lnTo>
                    <a:pt x="447423" y="345452"/>
                  </a:lnTo>
                  <a:lnTo>
                    <a:pt x="484073" y="318079"/>
                  </a:lnTo>
                  <a:lnTo>
                    <a:pt x="521887" y="291653"/>
                  </a:lnTo>
                  <a:lnTo>
                    <a:pt x="560833" y="266201"/>
                  </a:lnTo>
                  <a:lnTo>
                    <a:pt x="600878" y="241748"/>
                  </a:lnTo>
                  <a:lnTo>
                    <a:pt x="641989" y="218317"/>
                  </a:lnTo>
                  <a:lnTo>
                    <a:pt x="684136" y="195935"/>
                  </a:lnTo>
                  <a:lnTo>
                    <a:pt x="727284" y="174626"/>
                  </a:lnTo>
                  <a:lnTo>
                    <a:pt x="771402" y="154416"/>
                  </a:lnTo>
                  <a:lnTo>
                    <a:pt x="816458" y="135328"/>
                  </a:lnTo>
                  <a:lnTo>
                    <a:pt x="862420" y="117389"/>
                  </a:lnTo>
                  <a:lnTo>
                    <a:pt x="909254" y="100622"/>
                  </a:lnTo>
                  <a:lnTo>
                    <a:pt x="956929" y="85054"/>
                  </a:lnTo>
                  <a:lnTo>
                    <a:pt x="1005413" y="70708"/>
                  </a:lnTo>
                  <a:lnTo>
                    <a:pt x="1054672" y="57610"/>
                  </a:lnTo>
                  <a:lnTo>
                    <a:pt x="1104675" y="45785"/>
                  </a:lnTo>
                  <a:lnTo>
                    <a:pt x="1155390" y="35258"/>
                  </a:lnTo>
                  <a:lnTo>
                    <a:pt x="1206784" y="26053"/>
                  </a:lnTo>
                  <a:lnTo>
                    <a:pt x="1258825" y="18196"/>
                  </a:lnTo>
                  <a:lnTo>
                    <a:pt x="1311480" y="11712"/>
                  </a:lnTo>
                  <a:lnTo>
                    <a:pt x="1364717" y="6625"/>
                  </a:lnTo>
                  <a:lnTo>
                    <a:pt x="1418505" y="2961"/>
                  </a:lnTo>
                  <a:lnTo>
                    <a:pt x="1472809" y="744"/>
                  </a:lnTo>
                  <a:lnTo>
                    <a:pt x="1527599" y="0"/>
                  </a:lnTo>
                  <a:lnTo>
                    <a:pt x="1582390" y="744"/>
                  </a:lnTo>
                  <a:lnTo>
                    <a:pt x="1636694" y="2961"/>
                  </a:lnTo>
                  <a:lnTo>
                    <a:pt x="1690482" y="6625"/>
                  </a:lnTo>
                  <a:lnTo>
                    <a:pt x="1743719" y="11712"/>
                  </a:lnTo>
                  <a:lnTo>
                    <a:pt x="1796374" y="18196"/>
                  </a:lnTo>
                  <a:lnTo>
                    <a:pt x="1848415" y="26053"/>
                  </a:lnTo>
                  <a:lnTo>
                    <a:pt x="1899809" y="35258"/>
                  </a:lnTo>
                  <a:lnTo>
                    <a:pt x="1950523" y="45785"/>
                  </a:lnTo>
                  <a:lnTo>
                    <a:pt x="2000527" y="57610"/>
                  </a:lnTo>
                  <a:lnTo>
                    <a:pt x="2049786" y="70708"/>
                  </a:lnTo>
                  <a:lnTo>
                    <a:pt x="2098270" y="85054"/>
                  </a:lnTo>
                  <a:lnTo>
                    <a:pt x="2145945" y="100622"/>
                  </a:lnTo>
                  <a:lnTo>
                    <a:pt x="2192779" y="117389"/>
                  </a:lnTo>
                  <a:lnTo>
                    <a:pt x="2238740" y="135328"/>
                  </a:lnTo>
                  <a:lnTo>
                    <a:pt x="2283796" y="154416"/>
                  </a:lnTo>
                  <a:lnTo>
                    <a:pt x="2327915" y="174626"/>
                  </a:lnTo>
                  <a:lnTo>
                    <a:pt x="2371063" y="195935"/>
                  </a:lnTo>
                  <a:lnTo>
                    <a:pt x="2413210" y="218317"/>
                  </a:lnTo>
                  <a:lnTo>
                    <a:pt x="2454321" y="241748"/>
                  </a:lnTo>
                  <a:lnTo>
                    <a:pt x="2494366" y="266201"/>
                  </a:lnTo>
                  <a:lnTo>
                    <a:pt x="2533311" y="291653"/>
                  </a:lnTo>
                  <a:lnTo>
                    <a:pt x="2571126" y="318079"/>
                  </a:lnTo>
                  <a:lnTo>
                    <a:pt x="2607776" y="345452"/>
                  </a:lnTo>
                  <a:lnTo>
                    <a:pt x="2643230" y="373750"/>
                  </a:lnTo>
                  <a:lnTo>
                    <a:pt x="2677456" y="402946"/>
                  </a:lnTo>
                  <a:lnTo>
                    <a:pt x="2710420" y="433015"/>
                  </a:lnTo>
                  <a:lnTo>
                    <a:pt x="2742092" y="463934"/>
                  </a:lnTo>
                  <a:lnTo>
                    <a:pt x="2772439" y="495676"/>
                  </a:lnTo>
                  <a:lnTo>
                    <a:pt x="2801427" y="528217"/>
                  </a:lnTo>
                  <a:lnTo>
                    <a:pt x="2829026" y="561531"/>
                  </a:lnTo>
                  <a:lnTo>
                    <a:pt x="2855203" y="595595"/>
                  </a:lnTo>
                  <a:lnTo>
                    <a:pt x="2879925" y="630382"/>
                  </a:lnTo>
                  <a:lnTo>
                    <a:pt x="2903159" y="665869"/>
                  </a:lnTo>
                  <a:lnTo>
                    <a:pt x="2924875" y="702029"/>
                  </a:lnTo>
                  <a:lnTo>
                    <a:pt x="2945039" y="738839"/>
                  </a:lnTo>
                  <a:lnTo>
                    <a:pt x="2963619" y="776272"/>
                  </a:lnTo>
                  <a:lnTo>
                    <a:pt x="2980583" y="814305"/>
                  </a:lnTo>
                  <a:lnTo>
                    <a:pt x="2995899" y="852913"/>
                  </a:lnTo>
                  <a:lnTo>
                    <a:pt x="3009534" y="892069"/>
                  </a:lnTo>
                  <a:lnTo>
                    <a:pt x="3021455" y="931750"/>
                  </a:lnTo>
                  <a:lnTo>
                    <a:pt x="3031631" y="971930"/>
                  </a:lnTo>
                  <a:lnTo>
                    <a:pt x="3040030" y="1012585"/>
                  </a:lnTo>
                  <a:lnTo>
                    <a:pt x="3046618" y="1053689"/>
                  </a:lnTo>
                  <a:lnTo>
                    <a:pt x="3051364" y="1095218"/>
                  </a:lnTo>
                  <a:lnTo>
                    <a:pt x="3054235" y="1137146"/>
                  </a:lnTo>
                  <a:lnTo>
                    <a:pt x="3055199" y="1179449"/>
                  </a:lnTo>
                  <a:lnTo>
                    <a:pt x="3054235" y="1221753"/>
                  </a:lnTo>
                  <a:lnTo>
                    <a:pt x="3051364" y="1263681"/>
                  </a:lnTo>
                  <a:lnTo>
                    <a:pt x="3046618" y="1305210"/>
                  </a:lnTo>
                  <a:lnTo>
                    <a:pt x="3040030" y="1346314"/>
                  </a:lnTo>
                  <a:lnTo>
                    <a:pt x="3031631" y="1386969"/>
                  </a:lnTo>
                  <a:lnTo>
                    <a:pt x="3021455" y="1427149"/>
                  </a:lnTo>
                  <a:lnTo>
                    <a:pt x="3009534" y="1466830"/>
                  </a:lnTo>
                  <a:lnTo>
                    <a:pt x="2995899" y="1505986"/>
                  </a:lnTo>
                  <a:lnTo>
                    <a:pt x="2980583" y="1544594"/>
                  </a:lnTo>
                  <a:lnTo>
                    <a:pt x="2963619" y="1582627"/>
                  </a:lnTo>
                  <a:lnTo>
                    <a:pt x="2945039" y="1620060"/>
                  </a:lnTo>
                  <a:lnTo>
                    <a:pt x="2924875" y="1656870"/>
                  </a:lnTo>
                  <a:lnTo>
                    <a:pt x="2903159" y="1693030"/>
                  </a:lnTo>
                  <a:lnTo>
                    <a:pt x="2879925" y="1728517"/>
                  </a:lnTo>
                  <a:lnTo>
                    <a:pt x="2855203" y="1763304"/>
                  </a:lnTo>
                  <a:lnTo>
                    <a:pt x="2829026" y="1797368"/>
                  </a:lnTo>
                  <a:lnTo>
                    <a:pt x="2801427" y="1830682"/>
                  </a:lnTo>
                  <a:lnTo>
                    <a:pt x="2772439" y="1863223"/>
                  </a:lnTo>
                  <a:lnTo>
                    <a:pt x="2742092" y="1894965"/>
                  </a:lnTo>
                  <a:lnTo>
                    <a:pt x="2710420" y="1925884"/>
                  </a:lnTo>
                  <a:lnTo>
                    <a:pt x="2677456" y="1955953"/>
                  </a:lnTo>
                  <a:lnTo>
                    <a:pt x="2643230" y="1985149"/>
                  </a:lnTo>
                  <a:lnTo>
                    <a:pt x="2607776" y="2013447"/>
                  </a:lnTo>
                  <a:lnTo>
                    <a:pt x="2571126" y="2040820"/>
                  </a:lnTo>
                  <a:lnTo>
                    <a:pt x="2533311" y="2067246"/>
                  </a:lnTo>
                  <a:lnTo>
                    <a:pt x="2494366" y="2092698"/>
                  </a:lnTo>
                  <a:lnTo>
                    <a:pt x="2454321" y="2117151"/>
                  </a:lnTo>
                  <a:lnTo>
                    <a:pt x="2413210" y="2140582"/>
                  </a:lnTo>
                  <a:lnTo>
                    <a:pt x="2371063" y="2162964"/>
                  </a:lnTo>
                  <a:lnTo>
                    <a:pt x="2327915" y="2184273"/>
                  </a:lnTo>
                  <a:lnTo>
                    <a:pt x="2283796" y="2204483"/>
                  </a:lnTo>
                  <a:lnTo>
                    <a:pt x="2238740" y="2223571"/>
                  </a:lnTo>
                  <a:lnTo>
                    <a:pt x="2192779" y="2241510"/>
                  </a:lnTo>
                  <a:lnTo>
                    <a:pt x="2145945" y="2258277"/>
                  </a:lnTo>
                  <a:lnTo>
                    <a:pt x="2098270" y="2273845"/>
                  </a:lnTo>
                  <a:lnTo>
                    <a:pt x="2049786" y="2288191"/>
                  </a:lnTo>
                  <a:lnTo>
                    <a:pt x="2000527" y="2301289"/>
                  </a:lnTo>
                  <a:lnTo>
                    <a:pt x="1950523" y="2313114"/>
                  </a:lnTo>
                  <a:lnTo>
                    <a:pt x="1899809" y="2323641"/>
                  </a:lnTo>
                  <a:lnTo>
                    <a:pt x="1848415" y="2332846"/>
                  </a:lnTo>
                  <a:lnTo>
                    <a:pt x="1796374" y="2340703"/>
                  </a:lnTo>
                  <a:lnTo>
                    <a:pt x="1743719" y="2347187"/>
                  </a:lnTo>
                  <a:lnTo>
                    <a:pt x="1690482" y="2352274"/>
                  </a:lnTo>
                  <a:lnTo>
                    <a:pt x="1636694" y="2355938"/>
                  </a:lnTo>
                  <a:lnTo>
                    <a:pt x="1582390" y="2358155"/>
                  </a:lnTo>
                  <a:lnTo>
                    <a:pt x="1527599" y="2358899"/>
                  </a:lnTo>
                  <a:lnTo>
                    <a:pt x="1472809" y="2358155"/>
                  </a:lnTo>
                  <a:lnTo>
                    <a:pt x="1418505" y="2355938"/>
                  </a:lnTo>
                  <a:lnTo>
                    <a:pt x="1364717" y="2352274"/>
                  </a:lnTo>
                  <a:lnTo>
                    <a:pt x="1311480" y="2347187"/>
                  </a:lnTo>
                  <a:lnTo>
                    <a:pt x="1258825" y="2340703"/>
                  </a:lnTo>
                  <a:lnTo>
                    <a:pt x="1206784" y="2332846"/>
                  </a:lnTo>
                  <a:lnTo>
                    <a:pt x="1155390" y="2323641"/>
                  </a:lnTo>
                  <a:lnTo>
                    <a:pt x="1104675" y="2313114"/>
                  </a:lnTo>
                  <a:lnTo>
                    <a:pt x="1054672" y="2301289"/>
                  </a:lnTo>
                  <a:lnTo>
                    <a:pt x="1005413" y="2288191"/>
                  </a:lnTo>
                  <a:lnTo>
                    <a:pt x="956929" y="2273845"/>
                  </a:lnTo>
                  <a:lnTo>
                    <a:pt x="909254" y="2258277"/>
                  </a:lnTo>
                  <a:lnTo>
                    <a:pt x="862420" y="2241510"/>
                  </a:lnTo>
                  <a:lnTo>
                    <a:pt x="816458" y="2223571"/>
                  </a:lnTo>
                  <a:lnTo>
                    <a:pt x="771402" y="2204483"/>
                  </a:lnTo>
                  <a:lnTo>
                    <a:pt x="727284" y="2184273"/>
                  </a:lnTo>
                  <a:lnTo>
                    <a:pt x="684136" y="2162964"/>
                  </a:lnTo>
                  <a:lnTo>
                    <a:pt x="641989" y="2140582"/>
                  </a:lnTo>
                  <a:lnTo>
                    <a:pt x="600878" y="2117151"/>
                  </a:lnTo>
                  <a:lnTo>
                    <a:pt x="560833" y="2092698"/>
                  </a:lnTo>
                  <a:lnTo>
                    <a:pt x="521887" y="2067246"/>
                  </a:lnTo>
                  <a:lnTo>
                    <a:pt x="484073" y="2040820"/>
                  </a:lnTo>
                  <a:lnTo>
                    <a:pt x="447423" y="2013447"/>
                  </a:lnTo>
                  <a:lnTo>
                    <a:pt x="411969" y="1985149"/>
                  </a:lnTo>
                  <a:lnTo>
                    <a:pt x="377743" y="1955953"/>
                  </a:lnTo>
                  <a:lnTo>
                    <a:pt x="344778" y="1925884"/>
                  </a:lnTo>
                  <a:lnTo>
                    <a:pt x="313107" y="1894965"/>
                  </a:lnTo>
                  <a:lnTo>
                    <a:pt x="282760" y="1863223"/>
                  </a:lnTo>
                  <a:lnTo>
                    <a:pt x="253771" y="1830682"/>
                  </a:lnTo>
                  <a:lnTo>
                    <a:pt x="226173" y="1797368"/>
                  </a:lnTo>
                  <a:lnTo>
                    <a:pt x="199996" y="1763304"/>
                  </a:lnTo>
                  <a:lnTo>
                    <a:pt x="175274" y="1728517"/>
                  </a:lnTo>
                  <a:lnTo>
                    <a:pt x="152040" y="1693030"/>
                  </a:lnTo>
                  <a:lnTo>
                    <a:pt x="130324" y="1656870"/>
                  </a:lnTo>
                  <a:lnTo>
                    <a:pt x="110160" y="1620060"/>
                  </a:lnTo>
                  <a:lnTo>
                    <a:pt x="91580" y="1582627"/>
                  </a:lnTo>
                  <a:lnTo>
                    <a:pt x="74616" y="1544594"/>
                  </a:lnTo>
                  <a:lnTo>
                    <a:pt x="59300" y="1505986"/>
                  </a:lnTo>
                  <a:lnTo>
                    <a:pt x="45665" y="1466830"/>
                  </a:lnTo>
                  <a:lnTo>
                    <a:pt x="33744" y="1427149"/>
                  </a:lnTo>
                  <a:lnTo>
                    <a:pt x="23568" y="1386969"/>
                  </a:lnTo>
                  <a:lnTo>
                    <a:pt x="15169" y="1346314"/>
                  </a:lnTo>
                  <a:lnTo>
                    <a:pt x="8581" y="1305210"/>
                  </a:lnTo>
                  <a:lnTo>
                    <a:pt x="3835" y="1263681"/>
                  </a:lnTo>
                  <a:lnTo>
                    <a:pt x="964" y="1221753"/>
                  </a:lnTo>
                  <a:lnTo>
                    <a:pt x="0" y="117944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355801" y="1578458"/>
            <a:ext cx="1543050" cy="1115060"/>
          </a:xfrm>
          <a:prstGeom prst="rect"/>
        </p:spPr>
        <p:txBody>
          <a:bodyPr wrap="square" lIns="0" tIns="27940" rIns="0" bIns="0" rtlCol="0" vert="horz">
            <a:spAutoFit/>
          </a:bodyPr>
          <a:lstStyle/>
          <a:p>
            <a:pPr algn="ctr" marL="12700" marR="5080">
              <a:lnSpc>
                <a:spcPts val="2850"/>
              </a:lnSpc>
              <a:spcBef>
                <a:spcPts val="220"/>
              </a:spcBef>
            </a:pPr>
            <a:r>
              <a:rPr dirty="0" sz="2400"/>
              <a:t>Thank</a:t>
            </a:r>
            <a:r>
              <a:rPr dirty="0" sz="2400" spc="-25"/>
              <a:t> you </a:t>
            </a:r>
            <a:r>
              <a:rPr dirty="0" sz="2400"/>
              <a:t>Maria</a:t>
            </a:r>
            <a:r>
              <a:rPr dirty="0" sz="2400" spc="-95"/>
              <a:t> </a:t>
            </a:r>
            <a:r>
              <a:rPr dirty="0" sz="2400" spc="-25"/>
              <a:t>and </a:t>
            </a:r>
            <a:r>
              <a:rPr dirty="0" sz="2400" spc="-10"/>
              <a:t>Lori!!</a:t>
            </a:r>
            <a:endParaRPr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59425" y="306375"/>
            <a:ext cx="8909050" cy="3726179"/>
            <a:chOff x="159425" y="306375"/>
            <a:chExt cx="8909050" cy="3726179"/>
          </a:xfrm>
        </p:grpSpPr>
        <p:sp>
          <p:nvSpPr>
            <p:cNvPr id="4" name="object 4" descr=""/>
            <p:cNvSpPr/>
            <p:nvPr/>
          </p:nvSpPr>
          <p:spPr>
            <a:xfrm>
              <a:off x="216575" y="363525"/>
              <a:ext cx="8794750" cy="3611879"/>
            </a:xfrm>
            <a:custGeom>
              <a:avLst/>
              <a:gdLst/>
              <a:ahLst/>
              <a:cxnLst/>
              <a:rect l="l" t="t" r="r" b="b"/>
              <a:pathLst>
                <a:path w="8794750" h="3611879">
                  <a:moveTo>
                    <a:pt x="2351966" y="3611805"/>
                  </a:moveTo>
                  <a:lnTo>
                    <a:pt x="2307522" y="3611653"/>
                  </a:lnTo>
                  <a:lnTo>
                    <a:pt x="2262685" y="3611324"/>
                  </a:lnTo>
                  <a:lnTo>
                    <a:pt x="2217448" y="3610814"/>
                  </a:lnTo>
                  <a:lnTo>
                    <a:pt x="2171806" y="3610123"/>
                  </a:lnTo>
                  <a:lnTo>
                    <a:pt x="2125749" y="3609247"/>
                  </a:lnTo>
                  <a:lnTo>
                    <a:pt x="2079273" y="3608184"/>
                  </a:lnTo>
                  <a:lnTo>
                    <a:pt x="2032368" y="3606932"/>
                  </a:lnTo>
                  <a:lnTo>
                    <a:pt x="1985030" y="3605488"/>
                  </a:lnTo>
                  <a:lnTo>
                    <a:pt x="1937249" y="3603851"/>
                  </a:lnTo>
                  <a:lnTo>
                    <a:pt x="1889021" y="3602017"/>
                  </a:lnTo>
                  <a:lnTo>
                    <a:pt x="1840336" y="3599986"/>
                  </a:lnTo>
                  <a:lnTo>
                    <a:pt x="1791190" y="3597753"/>
                  </a:lnTo>
                  <a:lnTo>
                    <a:pt x="1741573" y="3595318"/>
                  </a:lnTo>
                  <a:lnTo>
                    <a:pt x="1691481" y="3592678"/>
                  </a:lnTo>
                  <a:lnTo>
                    <a:pt x="1640904" y="3589830"/>
                  </a:lnTo>
                  <a:lnTo>
                    <a:pt x="1589837" y="3586773"/>
                  </a:lnTo>
                  <a:lnTo>
                    <a:pt x="1538273" y="3583503"/>
                  </a:lnTo>
                  <a:lnTo>
                    <a:pt x="1486204" y="3580020"/>
                  </a:lnTo>
                  <a:lnTo>
                    <a:pt x="1433623" y="3576319"/>
                  </a:lnTo>
                  <a:lnTo>
                    <a:pt x="1380524" y="3572400"/>
                  </a:lnTo>
                  <a:lnTo>
                    <a:pt x="1326900" y="3568259"/>
                  </a:lnTo>
                  <a:lnTo>
                    <a:pt x="1272742" y="3563896"/>
                  </a:lnTo>
                  <a:lnTo>
                    <a:pt x="1218045" y="3559306"/>
                  </a:lnTo>
                  <a:lnTo>
                    <a:pt x="1162802" y="3554488"/>
                  </a:lnTo>
                  <a:lnTo>
                    <a:pt x="1107005" y="3549440"/>
                  </a:lnTo>
                  <a:lnTo>
                    <a:pt x="1050647" y="3544159"/>
                  </a:lnTo>
                  <a:lnTo>
                    <a:pt x="993722" y="3538644"/>
                  </a:lnTo>
                  <a:lnTo>
                    <a:pt x="936222" y="3532891"/>
                  </a:lnTo>
                  <a:lnTo>
                    <a:pt x="878140" y="3526899"/>
                  </a:lnTo>
                  <a:lnTo>
                    <a:pt x="819470" y="3520665"/>
                  </a:lnTo>
                  <a:lnTo>
                    <a:pt x="760204" y="3514187"/>
                  </a:lnTo>
                  <a:lnTo>
                    <a:pt x="700335" y="3507463"/>
                  </a:lnTo>
                  <a:lnTo>
                    <a:pt x="639857" y="3500489"/>
                  </a:lnTo>
                  <a:lnTo>
                    <a:pt x="578762" y="3493266"/>
                  </a:lnTo>
                  <a:lnTo>
                    <a:pt x="517043" y="3485788"/>
                  </a:lnTo>
                  <a:lnTo>
                    <a:pt x="454694" y="3478056"/>
                  </a:lnTo>
                  <a:lnTo>
                    <a:pt x="391706" y="3470065"/>
                  </a:lnTo>
                  <a:lnTo>
                    <a:pt x="328075" y="3461815"/>
                  </a:lnTo>
                  <a:lnTo>
                    <a:pt x="263791" y="3453302"/>
                  </a:lnTo>
                  <a:lnTo>
                    <a:pt x="198849" y="3444525"/>
                  </a:lnTo>
                  <a:lnTo>
                    <a:pt x="133241" y="3435480"/>
                  </a:lnTo>
                  <a:lnTo>
                    <a:pt x="66960" y="3426167"/>
                  </a:lnTo>
                  <a:lnTo>
                    <a:pt x="0" y="3416581"/>
                  </a:lnTo>
                  <a:lnTo>
                    <a:pt x="0" y="0"/>
                  </a:lnTo>
                  <a:lnTo>
                    <a:pt x="8794224" y="0"/>
                  </a:lnTo>
                  <a:lnTo>
                    <a:pt x="8794224" y="2933870"/>
                  </a:lnTo>
                  <a:lnTo>
                    <a:pt x="8727263" y="2933957"/>
                  </a:lnTo>
                  <a:lnTo>
                    <a:pt x="8660982" y="2934216"/>
                  </a:lnTo>
                  <a:lnTo>
                    <a:pt x="8595374" y="2934645"/>
                  </a:lnTo>
                  <a:lnTo>
                    <a:pt x="8530432" y="2935242"/>
                  </a:lnTo>
                  <a:lnTo>
                    <a:pt x="8466149" y="2936004"/>
                  </a:lnTo>
                  <a:lnTo>
                    <a:pt x="8402517" y="2936930"/>
                  </a:lnTo>
                  <a:lnTo>
                    <a:pt x="8339530" y="2938016"/>
                  </a:lnTo>
                  <a:lnTo>
                    <a:pt x="8277180" y="2939261"/>
                  </a:lnTo>
                  <a:lnTo>
                    <a:pt x="8215461" y="2940663"/>
                  </a:lnTo>
                  <a:lnTo>
                    <a:pt x="8154366" y="2942218"/>
                  </a:lnTo>
                  <a:lnTo>
                    <a:pt x="8093888" y="2943925"/>
                  </a:lnTo>
                  <a:lnTo>
                    <a:pt x="8034020" y="2945782"/>
                  </a:lnTo>
                  <a:lnTo>
                    <a:pt x="7974754" y="2947785"/>
                  </a:lnTo>
                  <a:lnTo>
                    <a:pt x="7916083" y="2949934"/>
                  </a:lnTo>
                  <a:lnTo>
                    <a:pt x="7858002" y="2952225"/>
                  </a:lnTo>
                  <a:lnTo>
                    <a:pt x="7800502" y="2954656"/>
                  </a:lnTo>
                  <a:lnTo>
                    <a:pt x="7743576" y="2957225"/>
                  </a:lnTo>
                  <a:lnTo>
                    <a:pt x="7687218" y="2959930"/>
                  </a:lnTo>
                  <a:lnTo>
                    <a:pt x="7631421" y="2962769"/>
                  </a:lnTo>
                  <a:lnTo>
                    <a:pt x="7576178" y="2965738"/>
                  </a:lnTo>
                  <a:lnTo>
                    <a:pt x="7521481" y="2968836"/>
                  </a:lnTo>
                  <a:lnTo>
                    <a:pt x="7467324" y="2972061"/>
                  </a:lnTo>
                  <a:lnTo>
                    <a:pt x="7413699" y="2975410"/>
                  </a:lnTo>
                  <a:lnTo>
                    <a:pt x="7360600" y="2978882"/>
                  </a:lnTo>
                  <a:lnTo>
                    <a:pt x="7308019" y="2982472"/>
                  </a:lnTo>
                  <a:lnTo>
                    <a:pt x="7255950" y="2986181"/>
                  </a:lnTo>
                  <a:lnTo>
                    <a:pt x="7204386" y="2990004"/>
                  </a:lnTo>
                  <a:lnTo>
                    <a:pt x="7153319" y="2993940"/>
                  </a:lnTo>
                  <a:lnTo>
                    <a:pt x="7102743" y="2997987"/>
                  </a:lnTo>
                  <a:lnTo>
                    <a:pt x="7052650" y="3002142"/>
                  </a:lnTo>
                  <a:lnTo>
                    <a:pt x="7003033" y="3006403"/>
                  </a:lnTo>
                  <a:lnTo>
                    <a:pt x="6953887" y="3010767"/>
                  </a:lnTo>
                  <a:lnTo>
                    <a:pt x="6905202" y="3015233"/>
                  </a:lnTo>
                  <a:lnTo>
                    <a:pt x="6856974" y="3019798"/>
                  </a:lnTo>
                  <a:lnTo>
                    <a:pt x="6809194" y="3024460"/>
                  </a:lnTo>
                  <a:lnTo>
                    <a:pt x="6761855" y="3029217"/>
                  </a:lnTo>
                  <a:lnTo>
                    <a:pt x="6714951" y="3034065"/>
                  </a:lnTo>
                  <a:lnTo>
                    <a:pt x="6668474" y="3039004"/>
                  </a:lnTo>
                  <a:lnTo>
                    <a:pt x="6622417" y="3044030"/>
                  </a:lnTo>
                  <a:lnTo>
                    <a:pt x="6576775" y="3049142"/>
                  </a:lnTo>
                  <a:lnTo>
                    <a:pt x="6531538" y="3054337"/>
                  </a:lnTo>
                  <a:lnTo>
                    <a:pt x="6486701" y="3059612"/>
                  </a:lnTo>
                  <a:lnTo>
                    <a:pt x="6442257" y="3064966"/>
                  </a:lnTo>
                  <a:lnTo>
                    <a:pt x="6398198" y="3070396"/>
                  </a:lnTo>
                  <a:lnTo>
                    <a:pt x="6354517" y="3075901"/>
                  </a:lnTo>
                  <a:lnTo>
                    <a:pt x="6311208" y="3081476"/>
                  </a:lnTo>
                  <a:lnTo>
                    <a:pt x="6268263" y="3087122"/>
                  </a:lnTo>
                  <a:lnTo>
                    <a:pt x="6225675" y="3092834"/>
                  </a:lnTo>
                  <a:lnTo>
                    <a:pt x="6183438" y="3098611"/>
                  </a:lnTo>
                  <a:lnTo>
                    <a:pt x="6141545" y="3104451"/>
                  </a:lnTo>
                  <a:lnTo>
                    <a:pt x="6099987" y="3110350"/>
                  </a:lnTo>
                  <a:lnTo>
                    <a:pt x="6058759" y="3116308"/>
                  </a:lnTo>
                  <a:lnTo>
                    <a:pt x="6017854" y="3122321"/>
                  </a:lnTo>
                  <a:lnTo>
                    <a:pt x="5977264" y="3128388"/>
                  </a:lnTo>
                  <a:lnTo>
                    <a:pt x="5936982" y="3134506"/>
                  </a:lnTo>
                  <a:lnTo>
                    <a:pt x="5897001" y="3140672"/>
                  </a:lnTo>
                  <a:lnTo>
                    <a:pt x="5857315" y="3146885"/>
                  </a:lnTo>
                  <a:lnTo>
                    <a:pt x="5817916" y="3153142"/>
                  </a:lnTo>
                  <a:lnTo>
                    <a:pt x="5778797" y="3159441"/>
                  </a:lnTo>
                  <a:lnTo>
                    <a:pt x="5739952" y="3165780"/>
                  </a:lnTo>
                  <a:lnTo>
                    <a:pt x="5701373" y="3172156"/>
                  </a:lnTo>
                  <a:lnTo>
                    <a:pt x="5663053" y="3178567"/>
                  </a:lnTo>
                  <a:lnTo>
                    <a:pt x="5624986" y="3185011"/>
                  </a:lnTo>
                  <a:lnTo>
                    <a:pt x="5587164" y="3191485"/>
                  </a:lnTo>
                  <a:lnTo>
                    <a:pt x="5549580" y="3197988"/>
                  </a:lnTo>
                  <a:lnTo>
                    <a:pt x="5475099" y="3211068"/>
                  </a:lnTo>
                  <a:lnTo>
                    <a:pt x="5401487" y="3224234"/>
                  </a:lnTo>
                  <a:lnTo>
                    <a:pt x="5328687" y="3237466"/>
                  </a:lnTo>
                  <a:lnTo>
                    <a:pt x="5256645" y="3250747"/>
                  </a:lnTo>
                  <a:lnTo>
                    <a:pt x="5185304" y="3264059"/>
                  </a:lnTo>
                  <a:lnTo>
                    <a:pt x="5114607" y="3277383"/>
                  </a:lnTo>
                  <a:lnTo>
                    <a:pt x="5044499" y="3290700"/>
                  </a:lnTo>
                  <a:lnTo>
                    <a:pt x="4974923" y="3303993"/>
                  </a:lnTo>
                  <a:lnTo>
                    <a:pt x="4905824" y="3317243"/>
                  </a:lnTo>
                  <a:lnTo>
                    <a:pt x="4837145" y="3330432"/>
                  </a:lnTo>
                  <a:lnTo>
                    <a:pt x="4802946" y="3336998"/>
                  </a:lnTo>
                  <a:lnTo>
                    <a:pt x="4734793" y="3350061"/>
                  </a:lnTo>
                  <a:lnTo>
                    <a:pt x="4666920" y="3363017"/>
                  </a:lnTo>
                  <a:lnTo>
                    <a:pt x="4599272" y="3375847"/>
                  </a:lnTo>
                  <a:lnTo>
                    <a:pt x="4531792" y="3388535"/>
                  </a:lnTo>
                  <a:lnTo>
                    <a:pt x="4464424" y="3401060"/>
                  </a:lnTo>
                  <a:lnTo>
                    <a:pt x="4397111" y="3413406"/>
                  </a:lnTo>
                  <a:lnTo>
                    <a:pt x="4329799" y="3425553"/>
                  </a:lnTo>
                  <a:lnTo>
                    <a:pt x="4262431" y="3437483"/>
                  </a:lnTo>
                  <a:lnTo>
                    <a:pt x="4194951" y="3449178"/>
                  </a:lnTo>
                  <a:lnTo>
                    <a:pt x="4127303" y="3460620"/>
                  </a:lnTo>
                  <a:lnTo>
                    <a:pt x="4059430" y="3471791"/>
                  </a:lnTo>
                  <a:lnTo>
                    <a:pt x="3991277" y="3482671"/>
                  </a:lnTo>
                  <a:lnTo>
                    <a:pt x="3922787" y="3493244"/>
                  </a:lnTo>
                  <a:lnTo>
                    <a:pt x="3853906" y="3503489"/>
                  </a:lnTo>
                  <a:lnTo>
                    <a:pt x="3784575" y="3513390"/>
                  </a:lnTo>
                  <a:lnTo>
                    <a:pt x="3714740" y="3522928"/>
                  </a:lnTo>
                  <a:lnTo>
                    <a:pt x="3644345" y="3532085"/>
                  </a:lnTo>
                  <a:lnTo>
                    <a:pt x="3573333" y="3540841"/>
                  </a:lnTo>
                  <a:lnTo>
                    <a:pt x="3501648" y="3549180"/>
                  </a:lnTo>
                  <a:lnTo>
                    <a:pt x="3429234" y="3557082"/>
                  </a:lnTo>
                  <a:lnTo>
                    <a:pt x="3356035" y="3564530"/>
                  </a:lnTo>
                  <a:lnTo>
                    <a:pt x="3281996" y="3571505"/>
                  </a:lnTo>
                  <a:lnTo>
                    <a:pt x="3207059" y="3577988"/>
                  </a:lnTo>
                  <a:lnTo>
                    <a:pt x="3131170" y="3583963"/>
                  </a:lnTo>
                  <a:lnTo>
                    <a:pt x="3092850" y="3586753"/>
                  </a:lnTo>
                  <a:lnTo>
                    <a:pt x="3054271" y="3589409"/>
                  </a:lnTo>
                  <a:lnTo>
                    <a:pt x="3015426" y="3591928"/>
                  </a:lnTo>
                  <a:lnTo>
                    <a:pt x="2976307" y="3594309"/>
                  </a:lnTo>
                  <a:lnTo>
                    <a:pt x="2936908" y="3596548"/>
                  </a:lnTo>
                  <a:lnTo>
                    <a:pt x="2897222" y="3598645"/>
                  </a:lnTo>
                  <a:lnTo>
                    <a:pt x="2857241" y="3600595"/>
                  </a:lnTo>
                  <a:lnTo>
                    <a:pt x="2816960" y="3602398"/>
                  </a:lnTo>
                  <a:lnTo>
                    <a:pt x="2776369" y="3604050"/>
                  </a:lnTo>
                  <a:lnTo>
                    <a:pt x="2735464" y="3605549"/>
                  </a:lnTo>
                  <a:lnTo>
                    <a:pt x="2694236" y="3606894"/>
                  </a:lnTo>
                  <a:lnTo>
                    <a:pt x="2652678" y="3608082"/>
                  </a:lnTo>
                  <a:lnTo>
                    <a:pt x="2610785" y="3609110"/>
                  </a:lnTo>
                  <a:lnTo>
                    <a:pt x="2568548" y="3609977"/>
                  </a:lnTo>
                  <a:lnTo>
                    <a:pt x="2525960" y="3610680"/>
                  </a:lnTo>
                  <a:lnTo>
                    <a:pt x="2483015" y="3611216"/>
                  </a:lnTo>
                  <a:lnTo>
                    <a:pt x="2439706" y="3611584"/>
                  </a:lnTo>
                  <a:lnTo>
                    <a:pt x="2396025" y="3611781"/>
                  </a:lnTo>
                  <a:lnTo>
                    <a:pt x="2351966" y="3611805"/>
                  </a:lnTo>
                  <a:close/>
                </a:path>
              </a:pathLst>
            </a:custGeom>
            <a:solidFill>
              <a:srgbClr val="B6D7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6575" y="363525"/>
              <a:ext cx="8794750" cy="3611879"/>
            </a:xfrm>
            <a:custGeom>
              <a:avLst/>
              <a:gdLst/>
              <a:ahLst/>
              <a:cxnLst/>
              <a:rect l="l" t="t" r="r" b="b"/>
              <a:pathLst>
                <a:path w="8794750" h="3611879">
                  <a:moveTo>
                    <a:pt x="0" y="0"/>
                  </a:moveTo>
                  <a:lnTo>
                    <a:pt x="8794224" y="0"/>
                  </a:lnTo>
                  <a:lnTo>
                    <a:pt x="8794224" y="2933870"/>
                  </a:lnTo>
                  <a:lnTo>
                    <a:pt x="8727263" y="2933957"/>
                  </a:lnTo>
                  <a:lnTo>
                    <a:pt x="8660982" y="2934216"/>
                  </a:lnTo>
                  <a:lnTo>
                    <a:pt x="8595374" y="2934645"/>
                  </a:lnTo>
                  <a:lnTo>
                    <a:pt x="8530432" y="2935242"/>
                  </a:lnTo>
                  <a:lnTo>
                    <a:pt x="8466149" y="2936004"/>
                  </a:lnTo>
                  <a:lnTo>
                    <a:pt x="8402517" y="2936930"/>
                  </a:lnTo>
                  <a:lnTo>
                    <a:pt x="8339530" y="2938016"/>
                  </a:lnTo>
                  <a:lnTo>
                    <a:pt x="8277180" y="2939261"/>
                  </a:lnTo>
                  <a:lnTo>
                    <a:pt x="8215461" y="2940663"/>
                  </a:lnTo>
                  <a:lnTo>
                    <a:pt x="8154366" y="2942218"/>
                  </a:lnTo>
                  <a:lnTo>
                    <a:pt x="8093888" y="2943925"/>
                  </a:lnTo>
                  <a:lnTo>
                    <a:pt x="8034020" y="2945782"/>
                  </a:lnTo>
                  <a:lnTo>
                    <a:pt x="7974754" y="2947785"/>
                  </a:lnTo>
                  <a:lnTo>
                    <a:pt x="7916083" y="2949934"/>
                  </a:lnTo>
                  <a:lnTo>
                    <a:pt x="7858002" y="2952225"/>
                  </a:lnTo>
                  <a:lnTo>
                    <a:pt x="7800502" y="2954656"/>
                  </a:lnTo>
                  <a:lnTo>
                    <a:pt x="7743576" y="2957225"/>
                  </a:lnTo>
                  <a:lnTo>
                    <a:pt x="7687218" y="2959930"/>
                  </a:lnTo>
                  <a:lnTo>
                    <a:pt x="7631421" y="2962769"/>
                  </a:lnTo>
                  <a:lnTo>
                    <a:pt x="7576178" y="2965738"/>
                  </a:lnTo>
                  <a:lnTo>
                    <a:pt x="7521481" y="2968836"/>
                  </a:lnTo>
                  <a:lnTo>
                    <a:pt x="7467324" y="2972061"/>
                  </a:lnTo>
                  <a:lnTo>
                    <a:pt x="7413699" y="2975410"/>
                  </a:lnTo>
                  <a:lnTo>
                    <a:pt x="7360600" y="2978882"/>
                  </a:lnTo>
                  <a:lnTo>
                    <a:pt x="7308019" y="2982472"/>
                  </a:lnTo>
                  <a:lnTo>
                    <a:pt x="7255950" y="2986181"/>
                  </a:lnTo>
                  <a:lnTo>
                    <a:pt x="7204386" y="2990004"/>
                  </a:lnTo>
                  <a:lnTo>
                    <a:pt x="7153319" y="2993940"/>
                  </a:lnTo>
                  <a:lnTo>
                    <a:pt x="7102743" y="2997987"/>
                  </a:lnTo>
                  <a:lnTo>
                    <a:pt x="7052650" y="3002142"/>
                  </a:lnTo>
                  <a:lnTo>
                    <a:pt x="7003033" y="3006403"/>
                  </a:lnTo>
                  <a:lnTo>
                    <a:pt x="6953887" y="3010767"/>
                  </a:lnTo>
                  <a:lnTo>
                    <a:pt x="6905202" y="3015233"/>
                  </a:lnTo>
                  <a:lnTo>
                    <a:pt x="6856974" y="3019798"/>
                  </a:lnTo>
                  <a:lnTo>
                    <a:pt x="6809194" y="3024460"/>
                  </a:lnTo>
                  <a:lnTo>
                    <a:pt x="6761855" y="3029217"/>
                  </a:lnTo>
                  <a:lnTo>
                    <a:pt x="6714951" y="3034065"/>
                  </a:lnTo>
                  <a:lnTo>
                    <a:pt x="6668474" y="3039004"/>
                  </a:lnTo>
                  <a:lnTo>
                    <a:pt x="6622417" y="3044030"/>
                  </a:lnTo>
                  <a:lnTo>
                    <a:pt x="6576775" y="3049142"/>
                  </a:lnTo>
                  <a:lnTo>
                    <a:pt x="6531538" y="3054337"/>
                  </a:lnTo>
                  <a:lnTo>
                    <a:pt x="6486701" y="3059612"/>
                  </a:lnTo>
                  <a:lnTo>
                    <a:pt x="6442257" y="3064966"/>
                  </a:lnTo>
                  <a:lnTo>
                    <a:pt x="6398198" y="3070396"/>
                  </a:lnTo>
                  <a:lnTo>
                    <a:pt x="6354517" y="3075901"/>
                  </a:lnTo>
                  <a:lnTo>
                    <a:pt x="6311208" y="3081476"/>
                  </a:lnTo>
                  <a:lnTo>
                    <a:pt x="6268263" y="3087122"/>
                  </a:lnTo>
                  <a:lnTo>
                    <a:pt x="6225675" y="3092834"/>
                  </a:lnTo>
                  <a:lnTo>
                    <a:pt x="6183438" y="3098611"/>
                  </a:lnTo>
                  <a:lnTo>
                    <a:pt x="6141545" y="3104451"/>
                  </a:lnTo>
                  <a:lnTo>
                    <a:pt x="6099987" y="3110350"/>
                  </a:lnTo>
                  <a:lnTo>
                    <a:pt x="6058759" y="3116308"/>
                  </a:lnTo>
                  <a:lnTo>
                    <a:pt x="6017854" y="3122321"/>
                  </a:lnTo>
                  <a:lnTo>
                    <a:pt x="5977264" y="3128388"/>
                  </a:lnTo>
                  <a:lnTo>
                    <a:pt x="5936982" y="3134506"/>
                  </a:lnTo>
                  <a:lnTo>
                    <a:pt x="5897001" y="3140672"/>
                  </a:lnTo>
                  <a:lnTo>
                    <a:pt x="5857315" y="3146885"/>
                  </a:lnTo>
                  <a:lnTo>
                    <a:pt x="5817916" y="3153142"/>
                  </a:lnTo>
                  <a:lnTo>
                    <a:pt x="5778797" y="3159441"/>
                  </a:lnTo>
                  <a:lnTo>
                    <a:pt x="5739952" y="3165780"/>
                  </a:lnTo>
                  <a:lnTo>
                    <a:pt x="5701373" y="3172156"/>
                  </a:lnTo>
                  <a:lnTo>
                    <a:pt x="5663053" y="3178567"/>
                  </a:lnTo>
                  <a:lnTo>
                    <a:pt x="5624986" y="3185011"/>
                  </a:lnTo>
                  <a:lnTo>
                    <a:pt x="5587164" y="3191485"/>
                  </a:lnTo>
                  <a:lnTo>
                    <a:pt x="5549580" y="3197988"/>
                  </a:lnTo>
                  <a:lnTo>
                    <a:pt x="5475099" y="3211068"/>
                  </a:lnTo>
                  <a:lnTo>
                    <a:pt x="5401487" y="3224234"/>
                  </a:lnTo>
                  <a:lnTo>
                    <a:pt x="5328687" y="3237466"/>
                  </a:lnTo>
                  <a:lnTo>
                    <a:pt x="5256645" y="3250747"/>
                  </a:lnTo>
                  <a:lnTo>
                    <a:pt x="5185304" y="3264059"/>
                  </a:lnTo>
                  <a:lnTo>
                    <a:pt x="5114607" y="3277383"/>
                  </a:lnTo>
                  <a:lnTo>
                    <a:pt x="5044499" y="3290700"/>
                  </a:lnTo>
                  <a:lnTo>
                    <a:pt x="4974923" y="3303993"/>
                  </a:lnTo>
                  <a:lnTo>
                    <a:pt x="4905824" y="3317243"/>
                  </a:lnTo>
                  <a:lnTo>
                    <a:pt x="4837145" y="3330432"/>
                  </a:lnTo>
                  <a:lnTo>
                    <a:pt x="4802946" y="3336998"/>
                  </a:lnTo>
                  <a:lnTo>
                    <a:pt x="4734793" y="3350061"/>
                  </a:lnTo>
                  <a:lnTo>
                    <a:pt x="4666920" y="3363017"/>
                  </a:lnTo>
                  <a:lnTo>
                    <a:pt x="4599272" y="3375847"/>
                  </a:lnTo>
                  <a:lnTo>
                    <a:pt x="4531792" y="3388535"/>
                  </a:lnTo>
                  <a:lnTo>
                    <a:pt x="4464424" y="3401060"/>
                  </a:lnTo>
                  <a:lnTo>
                    <a:pt x="4397111" y="3413406"/>
                  </a:lnTo>
                  <a:lnTo>
                    <a:pt x="4329799" y="3425553"/>
                  </a:lnTo>
                  <a:lnTo>
                    <a:pt x="4262431" y="3437483"/>
                  </a:lnTo>
                  <a:lnTo>
                    <a:pt x="4194951" y="3449178"/>
                  </a:lnTo>
                  <a:lnTo>
                    <a:pt x="4127303" y="3460620"/>
                  </a:lnTo>
                  <a:lnTo>
                    <a:pt x="4059430" y="3471791"/>
                  </a:lnTo>
                  <a:lnTo>
                    <a:pt x="3991277" y="3482671"/>
                  </a:lnTo>
                  <a:lnTo>
                    <a:pt x="3922787" y="3493244"/>
                  </a:lnTo>
                  <a:lnTo>
                    <a:pt x="3853906" y="3503489"/>
                  </a:lnTo>
                  <a:lnTo>
                    <a:pt x="3784575" y="3513390"/>
                  </a:lnTo>
                  <a:lnTo>
                    <a:pt x="3714740" y="3522928"/>
                  </a:lnTo>
                  <a:lnTo>
                    <a:pt x="3644345" y="3532085"/>
                  </a:lnTo>
                  <a:lnTo>
                    <a:pt x="3573333" y="3540841"/>
                  </a:lnTo>
                  <a:lnTo>
                    <a:pt x="3501648" y="3549180"/>
                  </a:lnTo>
                  <a:lnTo>
                    <a:pt x="3429234" y="3557082"/>
                  </a:lnTo>
                  <a:lnTo>
                    <a:pt x="3356035" y="3564530"/>
                  </a:lnTo>
                  <a:lnTo>
                    <a:pt x="3281996" y="3571505"/>
                  </a:lnTo>
                  <a:lnTo>
                    <a:pt x="3207059" y="3577988"/>
                  </a:lnTo>
                  <a:lnTo>
                    <a:pt x="3131170" y="3583963"/>
                  </a:lnTo>
                  <a:lnTo>
                    <a:pt x="3092850" y="3586753"/>
                  </a:lnTo>
                  <a:lnTo>
                    <a:pt x="3054271" y="3589409"/>
                  </a:lnTo>
                  <a:lnTo>
                    <a:pt x="3015426" y="3591928"/>
                  </a:lnTo>
                  <a:lnTo>
                    <a:pt x="2976307" y="3594309"/>
                  </a:lnTo>
                  <a:lnTo>
                    <a:pt x="2936908" y="3596548"/>
                  </a:lnTo>
                  <a:lnTo>
                    <a:pt x="2897222" y="3598645"/>
                  </a:lnTo>
                  <a:lnTo>
                    <a:pt x="2857241" y="3600595"/>
                  </a:lnTo>
                  <a:lnTo>
                    <a:pt x="2816960" y="3602398"/>
                  </a:lnTo>
                  <a:lnTo>
                    <a:pt x="2776369" y="3604050"/>
                  </a:lnTo>
                  <a:lnTo>
                    <a:pt x="2735464" y="3605549"/>
                  </a:lnTo>
                  <a:lnTo>
                    <a:pt x="2694236" y="3606894"/>
                  </a:lnTo>
                  <a:lnTo>
                    <a:pt x="2652678" y="3608082"/>
                  </a:lnTo>
                  <a:lnTo>
                    <a:pt x="2610785" y="3609110"/>
                  </a:lnTo>
                  <a:lnTo>
                    <a:pt x="2568548" y="3609977"/>
                  </a:lnTo>
                  <a:lnTo>
                    <a:pt x="2525960" y="3610680"/>
                  </a:lnTo>
                  <a:lnTo>
                    <a:pt x="2483015" y="3611216"/>
                  </a:lnTo>
                  <a:lnTo>
                    <a:pt x="2439706" y="3611584"/>
                  </a:lnTo>
                  <a:lnTo>
                    <a:pt x="2396025" y="3611781"/>
                  </a:lnTo>
                  <a:lnTo>
                    <a:pt x="2351966" y="3611805"/>
                  </a:lnTo>
                  <a:lnTo>
                    <a:pt x="2307522" y="3611653"/>
                  </a:lnTo>
                  <a:lnTo>
                    <a:pt x="2262685" y="3611324"/>
                  </a:lnTo>
                  <a:lnTo>
                    <a:pt x="2217448" y="3610814"/>
                  </a:lnTo>
                  <a:lnTo>
                    <a:pt x="2171806" y="3610123"/>
                  </a:lnTo>
                  <a:lnTo>
                    <a:pt x="2125749" y="3609247"/>
                  </a:lnTo>
                  <a:lnTo>
                    <a:pt x="2079273" y="3608184"/>
                  </a:lnTo>
                  <a:lnTo>
                    <a:pt x="2032368" y="3606932"/>
                  </a:lnTo>
                  <a:lnTo>
                    <a:pt x="1985030" y="3605488"/>
                  </a:lnTo>
                  <a:lnTo>
                    <a:pt x="1937249" y="3603851"/>
                  </a:lnTo>
                  <a:lnTo>
                    <a:pt x="1889021" y="3602017"/>
                  </a:lnTo>
                  <a:lnTo>
                    <a:pt x="1840336" y="3599986"/>
                  </a:lnTo>
                  <a:lnTo>
                    <a:pt x="1791190" y="3597753"/>
                  </a:lnTo>
                  <a:lnTo>
                    <a:pt x="1741573" y="3595318"/>
                  </a:lnTo>
                  <a:lnTo>
                    <a:pt x="1691481" y="3592678"/>
                  </a:lnTo>
                  <a:lnTo>
                    <a:pt x="1640904" y="3589830"/>
                  </a:lnTo>
                  <a:lnTo>
                    <a:pt x="1589837" y="3586773"/>
                  </a:lnTo>
                  <a:lnTo>
                    <a:pt x="1538273" y="3583503"/>
                  </a:lnTo>
                  <a:lnTo>
                    <a:pt x="1486204" y="3580020"/>
                  </a:lnTo>
                  <a:lnTo>
                    <a:pt x="1433623" y="3576319"/>
                  </a:lnTo>
                  <a:lnTo>
                    <a:pt x="1380524" y="3572400"/>
                  </a:lnTo>
                  <a:lnTo>
                    <a:pt x="1326900" y="3568259"/>
                  </a:lnTo>
                  <a:lnTo>
                    <a:pt x="1272742" y="3563896"/>
                  </a:lnTo>
                  <a:lnTo>
                    <a:pt x="1218045" y="3559306"/>
                  </a:lnTo>
                  <a:lnTo>
                    <a:pt x="1162802" y="3554488"/>
                  </a:lnTo>
                  <a:lnTo>
                    <a:pt x="1107005" y="3549440"/>
                  </a:lnTo>
                  <a:lnTo>
                    <a:pt x="1050647" y="3544159"/>
                  </a:lnTo>
                  <a:lnTo>
                    <a:pt x="993722" y="3538644"/>
                  </a:lnTo>
                  <a:lnTo>
                    <a:pt x="936222" y="3532891"/>
                  </a:lnTo>
                  <a:lnTo>
                    <a:pt x="878140" y="3526899"/>
                  </a:lnTo>
                  <a:lnTo>
                    <a:pt x="819470" y="3520665"/>
                  </a:lnTo>
                  <a:lnTo>
                    <a:pt x="760204" y="3514187"/>
                  </a:lnTo>
                  <a:lnTo>
                    <a:pt x="700335" y="3507463"/>
                  </a:lnTo>
                  <a:lnTo>
                    <a:pt x="639857" y="3500489"/>
                  </a:lnTo>
                  <a:lnTo>
                    <a:pt x="578762" y="3493266"/>
                  </a:lnTo>
                  <a:lnTo>
                    <a:pt x="517043" y="3485788"/>
                  </a:lnTo>
                  <a:lnTo>
                    <a:pt x="454694" y="3478056"/>
                  </a:lnTo>
                  <a:lnTo>
                    <a:pt x="391706" y="3470065"/>
                  </a:lnTo>
                  <a:lnTo>
                    <a:pt x="328075" y="3461815"/>
                  </a:lnTo>
                  <a:lnTo>
                    <a:pt x="263791" y="3453302"/>
                  </a:lnTo>
                  <a:lnTo>
                    <a:pt x="198849" y="3444525"/>
                  </a:lnTo>
                  <a:lnTo>
                    <a:pt x="133241" y="3435480"/>
                  </a:lnTo>
                  <a:lnTo>
                    <a:pt x="66960" y="3426167"/>
                  </a:lnTo>
                  <a:lnTo>
                    <a:pt x="0" y="3416581"/>
                  </a:lnTo>
                  <a:lnTo>
                    <a:pt x="0" y="0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385922" y="896946"/>
            <a:ext cx="2454910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TIPS</a:t>
            </a:r>
            <a:r>
              <a:rPr dirty="0" sz="2200" spc="-45"/>
              <a:t> </a:t>
            </a:r>
            <a:r>
              <a:rPr dirty="0" sz="2200"/>
              <a:t>TO</a:t>
            </a:r>
            <a:r>
              <a:rPr dirty="0" sz="2200" spc="-40"/>
              <a:t> </a:t>
            </a:r>
            <a:r>
              <a:rPr dirty="0" sz="2200" spc="-10"/>
              <a:t>REMEMBER</a:t>
            </a:r>
            <a:endParaRPr sz="2200"/>
          </a:p>
        </p:txBody>
      </p:sp>
      <p:sp>
        <p:nvSpPr>
          <p:cNvPr id="7" name="object 7" descr=""/>
          <p:cNvSpPr txBox="1"/>
          <p:nvPr/>
        </p:nvSpPr>
        <p:spPr>
          <a:xfrm>
            <a:off x="426831" y="1233369"/>
            <a:ext cx="8396605" cy="1507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0"/>
              </a:spcBef>
              <a:tabLst>
                <a:tab pos="429259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IT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TAKES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TIME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PROCESS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NEW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OR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DIFFERENT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INFORMATION</a:t>
            </a:r>
            <a:endParaRPr sz="160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  <a:tabLst>
                <a:tab pos="427990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OTHER</a:t>
            </a:r>
            <a:r>
              <a:rPr dirty="0" sz="1600" spc="-5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FACTORS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ALSO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PLAY</a:t>
            </a:r>
            <a:r>
              <a:rPr dirty="0" sz="1600" spc="-5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ROLE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IN</a:t>
            </a:r>
            <a:r>
              <a:rPr dirty="0" sz="1600" spc="-5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HOW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PERSON</a:t>
            </a:r>
            <a:r>
              <a:rPr dirty="0" sz="1600" spc="-5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PROCESSES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INFORMATION</a:t>
            </a:r>
            <a:endParaRPr sz="1600">
              <a:latin typeface="Century Gothic"/>
              <a:cs typeface="Century Gothic"/>
            </a:endParaRPr>
          </a:p>
          <a:p>
            <a:pPr algn="ctr" marL="3810">
              <a:lnSpc>
                <a:spcPct val="100000"/>
              </a:lnSpc>
              <a:spcBef>
                <a:spcPts val="30"/>
              </a:spcBef>
              <a:tabLst>
                <a:tab pos="431800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IT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TAKES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TIME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600" spc="-4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UNDERSTAND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EACH</a:t>
            </a:r>
            <a:r>
              <a:rPr dirty="0" sz="1600" spc="-5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OTHER</a:t>
            </a:r>
            <a:endParaRPr sz="1600">
              <a:latin typeface="Century Gothic"/>
              <a:cs typeface="Century Gothic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  <a:tabLst>
                <a:tab pos="431165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SOME</a:t>
            </a:r>
            <a:r>
              <a:rPr dirty="0" sz="16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MATTERS</a:t>
            </a:r>
            <a:r>
              <a:rPr dirty="0" sz="16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REQUIRE</a:t>
            </a:r>
            <a:r>
              <a:rPr dirty="0" sz="16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MORE</a:t>
            </a:r>
            <a:r>
              <a:rPr dirty="0" sz="16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THAN</a:t>
            </a:r>
            <a:r>
              <a:rPr dirty="0" sz="1600" spc="-7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ONE</a:t>
            </a:r>
            <a:r>
              <a:rPr dirty="0" sz="1600" spc="-7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CONVERSATION</a:t>
            </a:r>
            <a:endParaRPr sz="1600">
              <a:latin typeface="Century Gothic"/>
              <a:cs typeface="Century Gothic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  <a:tabLst>
                <a:tab pos="430530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HAVING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CIVIL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CONVERSATIONS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HELPS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BOTH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PARTIES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IN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1600" spc="-65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0000FF"/>
                </a:solidFill>
                <a:latin typeface="Century Gothic"/>
                <a:cs typeface="Century Gothic"/>
              </a:rPr>
              <a:t>CONVERSATION</a:t>
            </a:r>
            <a:endParaRPr sz="1600">
              <a:latin typeface="Century Gothic"/>
              <a:cs typeface="Century Gothic"/>
            </a:endParaRPr>
          </a:p>
          <a:p>
            <a:pPr algn="ctr" marL="2540">
              <a:lnSpc>
                <a:spcPct val="100000"/>
              </a:lnSpc>
              <a:spcBef>
                <a:spcPts val="30"/>
              </a:spcBef>
              <a:tabLst>
                <a:tab pos="431165" algn="l"/>
              </a:tabLst>
            </a:pPr>
            <a:r>
              <a:rPr dirty="0" sz="1600" spc="-50">
                <a:solidFill>
                  <a:srgbClr val="0000FF"/>
                </a:solidFill>
                <a:latin typeface="MS PGothic"/>
                <a:cs typeface="MS PGothic"/>
              </a:rPr>
              <a:t>★</a:t>
            </a:r>
            <a:r>
              <a:rPr dirty="0" sz="1600">
                <a:solidFill>
                  <a:srgbClr val="0000FF"/>
                </a:solidFill>
                <a:latin typeface="MS PGothic"/>
                <a:cs typeface="MS PGothic"/>
              </a:rPr>
              <a:t>	</a:t>
            </a:r>
            <a:r>
              <a:rPr dirty="0" u="heavy" sz="16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AAUW</a:t>
            </a:r>
            <a:r>
              <a:rPr dirty="0" u="heavy" sz="1600" spc="-8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heavy" sz="160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CIVILITY</a:t>
            </a:r>
            <a:r>
              <a:rPr dirty="0" u="heavy" sz="1600" spc="-8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heavy" sz="1600" spc="-1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cs typeface="Century Gothic"/>
                <a:hlinkClick r:id="rId3"/>
              </a:rPr>
              <a:t>POLICY</a:t>
            </a:r>
            <a:endParaRPr sz="16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0749" y="228599"/>
            <a:ext cx="9061450" cy="4914900"/>
            <a:chOff x="120749" y="228599"/>
            <a:chExt cx="9061450" cy="49149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21424" y="4076125"/>
              <a:ext cx="1508250" cy="1067374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14850" y="304800"/>
              <a:ext cx="5829154" cy="377132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3276749" y="266699"/>
              <a:ext cx="5867400" cy="3848100"/>
            </a:xfrm>
            <a:custGeom>
              <a:avLst/>
              <a:gdLst/>
              <a:ahLst/>
              <a:cxnLst/>
              <a:rect l="l" t="t" r="r" b="b"/>
              <a:pathLst>
                <a:path w="5867400" h="3848100">
                  <a:moveTo>
                    <a:pt x="5867249" y="3847523"/>
                  </a:moveTo>
                  <a:lnTo>
                    <a:pt x="0" y="3847523"/>
                  </a:lnTo>
                  <a:lnTo>
                    <a:pt x="0" y="0"/>
                  </a:lnTo>
                  <a:lnTo>
                    <a:pt x="5867249" y="0"/>
                  </a:lnTo>
                </a:path>
              </a:pathLst>
            </a:custGeom>
            <a:ln w="761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77899" y="1833099"/>
              <a:ext cx="3063240" cy="1407795"/>
            </a:xfrm>
            <a:custGeom>
              <a:avLst/>
              <a:gdLst/>
              <a:ahLst/>
              <a:cxnLst/>
              <a:rect l="l" t="t" r="r" b="b"/>
              <a:pathLst>
                <a:path w="3063240" h="1407795">
                  <a:moveTo>
                    <a:pt x="2359199" y="1407599"/>
                  </a:moveTo>
                  <a:lnTo>
                    <a:pt x="2359199" y="1055699"/>
                  </a:lnTo>
                  <a:lnTo>
                    <a:pt x="0" y="1055699"/>
                  </a:lnTo>
                  <a:lnTo>
                    <a:pt x="0" y="351899"/>
                  </a:lnTo>
                  <a:lnTo>
                    <a:pt x="2359199" y="351899"/>
                  </a:lnTo>
                  <a:lnTo>
                    <a:pt x="2359199" y="0"/>
                  </a:lnTo>
                  <a:lnTo>
                    <a:pt x="3062999" y="703799"/>
                  </a:lnTo>
                  <a:lnTo>
                    <a:pt x="2359199" y="1407599"/>
                  </a:lnTo>
                  <a:close/>
                </a:path>
              </a:pathLst>
            </a:custGeom>
            <a:solidFill>
              <a:srgbClr val="B6D7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77899" y="1833099"/>
              <a:ext cx="3063240" cy="1407795"/>
            </a:xfrm>
            <a:custGeom>
              <a:avLst/>
              <a:gdLst/>
              <a:ahLst/>
              <a:cxnLst/>
              <a:rect l="l" t="t" r="r" b="b"/>
              <a:pathLst>
                <a:path w="3063240" h="1407795">
                  <a:moveTo>
                    <a:pt x="0" y="351899"/>
                  </a:moveTo>
                  <a:lnTo>
                    <a:pt x="2359199" y="351899"/>
                  </a:lnTo>
                  <a:lnTo>
                    <a:pt x="2359199" y="0"/>
                  </a:lnTo>
                  <a:lnTo>
                    <a:pt x="3062999" y="703799"/>
                  </a:lnTo>
                  <a:lnTo>
                    <a:pt x="2359199" y="1407599"/>
                  </a:lnTo>
                  <a:lnTo>
                    <a:pt x="2359199" y="1055699"/>
                  </a:lnTo>
                  <a:lnTo>
                    <a:pt x="0" y="1055699"/>
                  </a:lnTo>
                  <a:lnTo>
                    <a:pt x="0" y="3518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2919" y="2268422"/>
            <a:ext cx="2319655" cy="516890"/>
          </a:xfrm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447040" marR="5080" indent="-434975">
              <a:lnSpc>
                <a:spcPct val="101600"/>
              </a:lnSpc>
              <a:spcBef>
                <a:spcPts val="70"/>
              </a:spcBef>
            </a:pPr>
            <a:r>
              <a:rPr dirty="0" sz="1600"/>
              <a:t>Resources</a:t>
            </a:r>
            <a:r>
              <a:rPr dirty="0" sz="1600" spc="-40"/>
              <a:t> </a:t>
            </a:r>
            <a:r>
              <a:rPr dirty="0" sz="1600" spc="-10"/>
              <a:t>available</a:t>
            </a:r>
            <a:r>
              <a:rPr dirty="0" sz="1600" spc="-35"/>
              <a:t> </a:t>
            </a:r>
            <a:r>
              <a:rPr dirty="0" sz="1600" spc="-25"/>
              <a:t>on </a:t>
            </a:r>
            <a:r>
              <a:rPr dirty="0" u="heavy" sz="1600">
                <a:uFill>
                  <a:solidFill>
                    <a:srgbClr val="0000FF"/>
                  </a:solidFill>
                </a:uFill>
                <a:hlinkClick r:id="rId4"/>
              </a:rPr>
              <a:t>AAUW</a:t>
            </a:r>
            <a:r>
              <a:rPr dirty="0" u="heavy" sz="1600" spc="-55">
                <a:uFill>
                  <a:solidFill>
                    <a:srgbClr val="0000FF"/>
                  </a:solidFill>
                </a:uFill>
                <a:hlinkClick r:id="rId4"/>
              </a:rPr>
              <a:t> </a:t>
            </a:r>
            <a:r>
              <a:rPr dirty="0" u="heavy" sz="1600" spc="-10">
                <a:uFill>
                  <a:solidFill>
                    <a:srgbClr val="0000FF"/>
                  </a:solidFill>
                </a:uFill>
                <a:hlinkClick r:id="rId4"/>
              </a:rPr>
              <a:t>website</a:t>
            </a:r>
            <a:endParaRPr sz="16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685050" y="2762399"/>
            <a:ext cx="3068320" cy="2194560"/>
            <a:chOff x="2685050" y="2762399"/>
            <a:chExt cx="3068320" cy="219456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1250" y="2838599"/>
              <a:ext cx="2915925" cy="2041924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723150" y="2800499"/>
              <a:ext cx="2992120" cy="2118360"/>
            </a:xfrm>
            <a:custGeom>
              <a:avLst/>
              <a:gdLst/>
              <a:ahLst/>
              <a:cxnLst/>
              <a:rect l="l" t="t" r="r" b="b"/>
              <a:pathLst>
                <a:path w="2992120" h="2118360">
                  <a:moveTo>
                    <a:pt x="0" y="0"/>
                  </a:moveTo>
                  <a:lnTo>
                    <a:pt x="2992125" y="0"/>
                  </a:lnTo>
                  <a:lnTo>
                    <a:pt x="2992125" y="2118124"/>
                  </a:lnTo>
                  <a:lnTo>
                    <a:pt x="0" y="2118124"/>
                  </a:lnTo>
                  <a:lnTo>
                    <a:pt x="0" y="0"/>
                  </a:lnTo>
                  <a:close/>
                </a:path>
              </a:pathLst>
            </a:custGeom>
            <a:ln w="761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" name="object 5" descr=""/>
          <p:cNvGrpSpPr/>
          <p:nvPr/>
        </p:nvGrpSpPr>
        <p:grpSpPr>
          <a:xfrm>
            <a:off x="1997212" y="259974"/>
            <a:ext cx="4796790" cy="2369185"/>
            <a:chOff x="1997212" y="259974"/>
            <a:chExt cx="4796790" cy="2369185"/>
          </a:xfrm>
        </p:grpSpPr>
        <p:sp>
          <p:nvSpPr>
            <p:cNvPr id="6" name="object 6" descr=""/>
            <p:cNvSpPr/>
            <p:nvPr/>
          </p:nvSpPr>
          <p:spPr>
            <a:xfrm>
              <a:off x="2054362" y="317124"/>
              <a:ext cx="4682490" cy="2254885"/>
            </a:xfrm>
            <a:custGeom>
              <a:avLst/>
              <a:gdLst/>
              <a:ahLst/>
              <a:cxnLst/>
              <a:rect l="l" t="t" r="r" b="b"/>
              <a:pathLst>
                <a:path w="4682490" h="2254885">
                  <a:moveTo>
                    <a:pt x="3383138" y="2254511"/>
                  </a:moveTo>
                  <a:lnTo>
                    <a:pt x="2341212" y="2006701"/>
                  </a:lnTo>
                  <a:lnTo>
                    <a:pt x="1299285" y="2254511"/>
                  </a:lnTo>
                  <a:lnTo>
                    <a:pt x="1041945" y="1697691"/>
                  </a:lnTo>
                  <a:lnTo>
                    <a:pt x="0" y="1449883"/>
                  </a:lnTo>
                  <a:lnTo>
                    <a:pt x="721046" y="1003352"/>
                  </a:lnTo>
                  <a:lnTo>
                    <a:pt x="463713" y="446533"/>
                  </a:lnTo>
                  <a:lnTo>
                    <a:pt x="1620178" y="446534"/>
                  </a:lnTo>
                  <a:lnTo>
                    <a:pt x="2341212" y="0"/>
                  </a:lnTo>
                  <a:lnTo>
                    <a:pt x="3062245" y="446534"/>
                  </a:lnTo>
                  <a:lnTo>
                    <a:pt x="4218710" y="446533"/>
                  </a:lnTo>
                  <a:lnTo>
                    <a:pt x="3961377" y="1003352"/>
                  </a:lnTo>
                  <a:lnTo>
                    <a:pt x="4682424" y="1449883"/>
                  </a:lnTo>
                  <a:lnTo>
                    <a:pt x="3640478" y="1697691"/>
                  </a:lnTo>
                  <a:lnTo>
                    <a:pt x="3383138" y="2254511"/>
                  </a:lnTo>
                  <a:close/>
                </a:path>
              </a:pathLst>
            </a:custGeom>
            <a:solidFill>
              <a:srgbClr val="B6D7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054362" y="317124"/>
              <a:ext cx="4682490" cy="2254885"/>
            </a:xfrm>
            <a:custGeom>
              <a:avLst/>
              <a:gdLst/>
              <a:ahLst/>
              <a:cxnLst/>
              <a:rect l="l" t="t" r="r" b="b"/>
              <a:pathLst>
                <a:path w="4682490" h="2254885">
                  <a:moveTo>
                    <a:pt x="0" y="1449883"/>
                  </a:moveTo>
                  <a:lnTo>
                    <a:pt x="721046" y="1003352"/>
                  </a:lnTo>
                  <a:lnTo>
                    <a:pt x="463713" y="446533"/>
                  </a:lnTo>
                  <a:lnTo>
                    <a:pt x="1620178" y="446534"/>
                  </a:lnTo>
                  <a:lnTo>
                    <a:pt x="2341212" y="0"/>
                  </a:lnTo>
                  <a:lnTo>
                    <a:pt x="3062245" y="446534"/>
                  </a:lnTo>
                  <a:lnTo>
                    <a:pt x="4218710" y="446533"/>
                  </a:lnTo>
                  <a:lnTo>
                    <a:pt x="3961377" y="1003352"/>
                  </a:lnTo>
                  <a:lnTo>
                    <a:pt x="4682424" y="1449883"/>
                  </a:lnTo>
                  <a:lnTo>
                    <a:pt x="3640478" y="1697691"/>
                  </a:lnTo>
                  <a:lnTo>
                    <a:pt x="3383138" y="2254511"/>
                  </a:lnTo>
                  <a:lnTo>
                    <a:pt x="2341212" y="2006701"/>
                  </a:lnTo>
                  <a:lnTo>
                    <a:pt x="1299285" y="2254511"/>
                  </a:lnTo>
                  <a:lnTo>
                    <a:pt x="1041945" y="1697691"/>
                  </a:lnTo>
                  <a:lnTo>
                    <a:pt x="0" y="1449883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63030" y="812403"/>
            <a:ext cx="1865630" cy="1080770"/>
          </a:xfrm>
          <a:prstGeom prst="rect"/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 indent="146050">
              <a:lnSpc>
                <a:spcPct val="100499"/>
              </a:lnSpc>
              <a:spcBef>
                <a:spcPts val="85"/>
              </a:spcBef>
            </a:pPr>
            <a:r>
              <a:rPr dirty="0" sz="2300" spc="-10"/>
              <a:t>Questions? Comments? Suggestions?</a:t>
            </a:r>
            <a:endParaRPr sz="23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671825" y="844225"/>
            <a:ext cx="5737225" cy="2813685"/>
            <a:chOff x="1671825" y="844225"/>
            <a:chExt cx="5737225" cy="2813685"/>
          </a:xfrm>
        </p:grpSpPr>
        <p:sp>
          <p:nvSpPr>
            <p:cNvPr id="4" name="object 4" descr=""/>
            <p:cNvSpPr/>
            <p:nvPr/>
          </p:nvSpPr>
          <p:spPr>
            <a:xfrm>
              <a:off x="1748025" y="920425"/>
              <a:ext cx="5584825" cy="2661285"/>
            </a:xfrm>
            <a:custGeom>
              <a:avLst/>
              <a:gdLst/>
              <a:ahLst/>
              <a:cxnLst/>
              <a:rect l="l" t="t" r="r" b="b"/>
              <a:pathLst>
                <a:path w="5584825" h="2661285">
                  <a:moveTo>
                    <a:pt x="1271216" y="2660687"/>
                  </a:moveTo>
                  <a:lnTo>
                    <a:pt x="1242260" y="2246803"/>
                  </a:lnTo>
                  <a:lnTo>
                    <a:pt x="332217" y="2195683"/>
                  </a:lnTo>
                  <a:lnTo>
                    <a:pt x="860921" y="1893276"/>
                  </a:lnTo>
                  <a:lnTo>
                    <a:pt x="0" y="1586188"/>
                  </a:lnTo>
                  <a:lnTo>
                    <a:pt x="1017335" y="1427902"/>
                  </a:lnTo>
                  <a:lnTo>
                    <a:pt x="303002" y="1018698"/>
                  </a:lnTo>
                  <a:lnTo>
                    <a:pt x="1388849" y="962897"/>
                  </a:lnTo>
                  <a:lnTo>
                    <a:pt x="1163924" y="446527"/>
                  </a:lnTo>
                  <a:lnTo>
                    <a:pt x="2210474" y="786134"/>
                  </a:lnTo>
                  <a:lnTo>
                    <a:pt x="2513477" y="232440"/>
                  </a:lnTo>
                  <a:lnTo>
                    <a:pt x="2963327" y="534847"/>
                  </a:lnTo>
                  <a:lnTo>
                    <a:pt x="3823732" y="0"/>
                  </a:lnTo>
                  <a:lnTo>
                    <a:pt x="3755220" y="711610"/>
                  </a:lnTo>
                  <a:lnTo>
                    <a:pt x="4655439" y="390726"/>
                  </a:lnTo>
                  <a:lnTo>
                    <a:pt x="4234802" y="804611"/>
                  </a:lnTo>
                  <a:lnTo>
                    <a:pt x="5584356" y="818530"/>
                  </a:lnTo>
                  <a:lnTo>
                    <a:pt x="4391216" y="1158138"/>
                  </a:lnTo>
                  <a:lnTo>
                    <a:pt x="4723434" y="1390702"/>
                  </a:lnTo>
                  <a:lnTo>
                    <a:pt x="4234802" y="1516345"/>
                  </a:lnTo>
                  <a:lnTo>
                    <a:pt x="4880364" y="1925549"/>
                  </a:lnTo>
                  <a:lnTo>
                    <a:pt x="3784952" y="1767632"/>
                  </a:lnTo>
                  <a:lnTo>
                    <a:pt x="3863029" y="2139636"/>
                  </a:lnTo>
                  <a:lnTo>
                    <a:pt x="3148956" y="1962873"/>
                  </a:lnTo>
                  <a:lnTo>
                    <a:pt x="3002108" y="2320957"/>
                  </a:lnTo>
                  <a:lnTo>
                    <a:pt x="2552257" y="2139636"/>
                  </a:lnTo>
                  <a:lnTo>
                    <a:pt x="2249254" y="2428124"/>
                  </a:lnTo>
                  <a:lnTo>
                    <a:pt x="1945992" y="2232637"/>
                  </a:lnTo>
                  <a:lnTo>
                    <a:pt x="1271216" y="2660687"/>
                  </a:lnTo>
                  <a:close/>
                </a:path>
              </a:pathLst>
            </a:custGeom>
            <a:solidFill>
              <a:srgbClr val="B6D7A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748025" y="920425"/>
              <a:ext cx="5584825" cy="2661285"/>
            </a:xfrm>
            <a:custGeom>
              <a:avLst/>
              <a:gdLst/>
              <a:ahLst/>
              <a:cxnLst/>
              <a:rect l="l" t="t" r="r" b="b"/>
              <a:pathLst>
                <a:path w="5584825" h="2661285">
                  <a:moveTo>
                    <a:pt x="2963327" y="534847"/>
                  </a:moveTo>
                  <a:lnTo>
                    <a:pt x="3823732" y="0"/>
                  </a:lnTo>
                  <a:lnTo>
                    <a:pt x="3755220" y="711610"/>
                  </a:lnTo>
                  <a:lnTo>
                    <a:pt x="4655439" y="390726"/>
                  </a:lnTo>
                  <a:lnTo>
                    <a:pt x="4234802" y="804611"/>
                  </a:lnTo>
                  <a:lnTo>
                    <a:pt x="5584356" y="818530"/>
                  </a:lnTo>
                  <a:lnTo>
                    <a:pt x="4391216" y="1158138"/>
                  </a:lnTo>
                  <a:lnTo>
                    <a:pt x="4723434" y="1390702"/>
                  </a:lnTo>
                  <a:lnTo>
                    <a:pt x="4234802" y="1516345"/>
                  </a:lnTo>
                  <a:lnTo>
                    <a:pt x="4880364" y="1925549"/>
                  </a:lnTo>
                  <a:lnTo>
                    <a:pt x="3784952" y="1767632"/>
                  </a:lnTo>
                  <a:lnTo>
                    <a:pt x="3863029" y="2139636"/>
                  </a:lnTo>
                  <a:lnTo>
                    <a:pt x="3148956" y="1962873"/>
                  </a:lnTo>
                  <a:lnTo>
                    <a:pt x="3002108" y="2320957"/>
                  </a:lnTo>
                  <a:lnTo>
                    <a:pt x="2552257" y="2139636"/>
                  </a:lnTo>
                  <a:lnTo>
                    <a:pt x="2249254" y="2428124"/>
                  </a:lnTo>
                  <a:lnTo>
                    <a:pt x="1945992" y="2232637"/>
                  </a:lnTo>
                  <a:lnTo>
                    <a:pt x="1271216" y="2660687"/>
                  </a:lnTo>
                  <a:lnTo>
                    <a:pt x="1242260" y="2246803"/>
                  </a:lnTo>
                  <a:lnTo>
                    <a:pt x="332217" y="2195683"/>
                  </a:lnTo>
                  <a:lnTo>
                    <a:pt x="860921" y="1893276"/>
                  </a:lnTo>
                  <a:lnTo>
                    <a:pt x="0" y="1586188"/>
                  </a:lnTo>
                  <a:lnTo>
                    <a:pt x="1017335" y="1427902"/>
                  </a:lnTo>
                  <a:lnTo>
                    <a:pt x="303002" y="1018698"/>
                  </a:lnTo>
                  <a:lnTo>
                    <a:pt x="1388849" y="962897"/>
                  </a:lnTo>
                  <a:lnTo>
                    <a:pt x="1163924" y="446527"/>
                  </a:lnTo>
                  <a:lnTo>
                    <a:pt x="2210474" y="786134"/>
                  </a:lnTo>
                  <a:lnTo>
                    <a:pt x="2513477" y="232440"/>
                  </a:lnTo>
                  <a:lnTo>
                    <a:pt x="2963327" y="534847"/>
                  </a:lnTo>
                  <a:close/>
                </a:path>
              </a:pathLst>
            </a:custGeom>
            <a:ln w="1523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33158" y="1829347"/>
            <a:ext cx="1203960" cy="905510"/>
          </a:xfrm>
          <a:prstGeom prst="rect"/>
        </p:spPr>
        <p:txBody>
          <a:bodyPr wrap="square" lIns="0" tIns="29209" rIns="0" bIns="0" rtlCol="0" vert="horz">
            <a:spAutoFit/>
          </a:bodyPr>
          <a:lstStyle/>
          <a:p>
            <a:pPr marL="111760" marR="5080" indent="-99695">
              <a:lnSpc>
                <a:spcPts val="3450"/>
              </a:lnSpc>
              <a:spcBef>
                <a:spcPts val="229"/>
              </a:spcBef>
            </a:pPr>
            <a:r>
              <a:rPr dirty="0" sz="2900" spc="-10"/>
              <a:t>THANK YOU!!</a:t>
            </a:r>
            <a:endParaRPr sz="29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3121742" cy="4838700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3638237" y="351037"/>
            <a:ext cx="5323205" cy="3544570"/>
            <a:chOff x="3638237" y="351037"/>
            <a:chExt cx="5323205" cy="3544570"/>
          </a:xfrm>
        </p:grpSpPr>
        <p:sp>
          <p:nvSpPr>
            <p:cNvPr id="5" name="object 5" descr=""/>
            <p:cNvSpPr/>
            <p:nvPr/>
          </p:nvSpPr>
          <p:spPr>
            <a:xfrm>
              <a:off x="3643000" y="355799"/>
              <a:ext cx="5313680" cy="3535045"/>
            </a:xfrm>
            <a:custGeom>
              <a:avLst/>
              <a:gdLst/>
              <a:ahLst/>
              <a:cxnLst/>
              <a:rect l="l" t="t" r="r" b="b"/>
              <a:pathLst>
                <a:path w="5313680" h="3535045">
                  <a:moveTo>
                    <a:pt x="4724488" y="3534599"/>
                  </a:moveTo>
                  <a:lnTo>
                    <a:pt x="589111" y="3534599"/>
                  </a:lnTo>
                  <a:lnTo>
                    <a:pt x="540795" y="3532647"/>
                  </a:lnTo>
                  <a:lnTo>
                    <a:pt x="493554" y="3526889"/>
                  </a:lnTo>
                  <a:lnTo>
                    <a:pt x="447541" y="3517478"/>
                  </a:lnTo>
                  <a:lnTo>
                    <a:pt x="402906" y="3504566"/>
                  </a:lnTo>
                  <a:lnTo>
                    <a:pt x="359802" y="3488304"/>
                  </a:lnTo>
                  <a:lnTo>
                    <a:pt x="318380" y="3468844"/>
                  </a:lnTo>
                  <a:lnTo>
                    <a:pt x="278792" y="3446337"/>
                  </a:lnTo>
                  <a:lnTo>
                    <a:pt x="241189" y="3420935"/>
                  </a:lnTo>
                  <a:lnTo>
                    <a:pt x="205724" y="3392790"/>
                  </a:lnTo>
                  <a:lnTo>
                    <a:pt x="172546" y="3362053"/>
                  </a:lnTo>
                  <a:lnTo>
                    <a:pt x="141809" y="3328875"/>
                  </a:lnTo>
                  <a:lnTo>
                    <a:pt x="113664" y="3293410"/>
                  </a:lnTo>
                  <a:lnTo>
                    <a:pt x="88262" y="3255807"/>
                  </a:lnTo>
                  <a:lnTo>
                    <a:pt x="65755" y="3216219"/>
                  </a:lnTo>
                  <a:lnTo>
                    <a:pt x="46295" y="3174797"/>
                  </a:lnTo>
                  <a:lnTo>
                    <a:pt x="30033" y="3131693"/>
                  </a:lnTo>
                  <a:lnTo>
                    <a:pt x="17121" y="3087058"/>
                  </a:lnTo>
                  <a:lnTo>
                    <a:pt x="7710" y="3041045"/>
                  </a:lnTo>
                  <a:lnTo>
                    <a:pt x="1952" y="2993804"/>
                  </a:lnTo>
                  <a:lnTo>
                    <a:pt x="0" y="2945488"/>
                  </a:lnTo>
                  <a:lnTo>
                    <a:pt x="0" y="589111"/>
                  </a:lnTo>
                  <a:lnTo>
                    <a:pt x="1952" y="540795"/>
                  </a:lnTo>
                  <a:lnTo>
                    <a:pt x="7710" y="493554"/>
                  </a:lnTo>
                  <a:lnTo>
                    <a:pt x="17121" y="447541"/>
                  </a:lnTo>
                  <a:lnTo>
                    <a:pt x="30033" y="402906"/>
                  </a:lnTo>
                  <a:lnTo>
                    <a:pt x="46295" y="359802"/>
                  </a:lnTo>
                  <a:lnTo>
                    <a:pt x="65755" y="318381"/>
                  </a:lnTo>
                  <a:lnTo>
                    <a:pt x="88262" y="278792"/>
                  </a:lnTo>
                  <a:lnTo>
                    <a:pt x="113664" y="241190"/>
                  </a:lnTo>
                  <a:lnTo>
                    <a:pt x="141809" y="205724"/>
                  </a:lnTo>
                  <a:lnTo>
                    <a:pt x="172546" y="172546"/>
                  </a:lnTo>
                  <a:lnTo>
                    <a:pt x="205724" y="141809"/>
                  </a:lnTo>
                  <a:lnTo>
                    <a:pt x="241189" y="113664"/>
                  </a:lnTo>
                  <a:lnTo>
                    <a:pt x="278792" y="88262"/>
                  </a:lnTo>
                  <a:lnTo>
                    <a:pt x="318380" y="65755"/>
                  </a:lnTo>
                  <a:lnTo>
                    <a:pt x="359802" y="46295"/>
                  </a:lnTo>
                  <a:lnTo>
                    <a:pt x="402906" y="30033"/>
                  </a:lnTo>
                  <a:lnTo>
                    <a:pt x="447541" y="17121"/>
                  </a:lnTo>
                  <a:lnTo>
                    <a:pt x="493554" y="7710"/>
                  </a:lnTo>
                  <a:lnTo>
                    <a:pt x="540795" y="1952"/>
                  </a:lnTo>
                  <a:lnTo>
                    <a:pt x="589111" y="0"/>
                  </a:lnTo>
                  <a:lnTo>
                    <a:pt x="4724488" y="0"/>
                  </a:lnTo>
                  <a:lnTo>
                    <a:pt x="4776286" y="2280"/>
                  </a:lnTo>
                  <a:lnTo>
                    <a:pt x="4827339" y="9045"/>
                  </a:lnTo>
                  <a:lnTo>
                    <a:pt x="4877376" y="20183"/>
                  </a:lnTo>
                  <a:lnTo>
                    <a:pt x="4926125" y="35581"/>
                  </a:lnTo>
                  <a:lnTo>
                    <a:pt x="4973314" y="55128"/>
                  </a:lnTo>
                  <a:lnTo>
                    <a:pt x="5018673" y="78710"/>
                  </a:lnTo>
                  <a:lnTo>
                    <a:pt x="5061930" y="106215"/>
                  </a:lnTo>
                  <a:lnTo>
                    <a:pt x="5102813" y="137532"/>
                  </a:lnTo>
                  <a:lnTo>
                    <a:pt x="5141052" y="172546"/>
                  </a:lnTo>
                  <a:lnTo>
                    <a:pt x="5176067" y="210786"/>
                  </a:lnTo>
                  <a:lnTo>
                    <a:pt x="5207383" y="251669"/>
                  </a:lnTo>
                  <a:lnTo>
                    <a:pt x="5234889" y="294926"/>
                  </a:lnTo>
                  <a:lnTo>
                    <a:pt x="5258471" y="340285"/>
                  </a:lnTo>
                  <a:lnTo>
                    <a:pt x="5278018" y="387475"/>
                  </a:lnTo>
                  <a:lnTo>
                    <a:pt x="5293416" y="436223"/>
                  </a:lnTo>
                  <a:lnTo>
                    <a:pt x="5304554" y="486260"/>
                  </a:lnTo>
                  <a:lnTo>
                    <a:pt x="5311319" y="537313"/>
                  </a:lnTo>
                  <a:lnTo>
                    <a:pt x="5313599" y="589111"/>
                  </a:lnTo>
                  <a:lnTo>
                    <a:pt x="5313599" y="2945488"/>
                  </a:lnTo>
                  <a:lnTo>
                    <a:pt x="5311647" y="2993804"/>
                  </a:lnTo>
                  <a:lnTo>
                    <a:pt x="5305889" y="3041045"/>
                  </a:lnTo>
                  <a:lnTo>
                    <a:pt x="5296478" y="3087058"/>
                  </a:lnTo>
                  <a:lnTo>
                    <a:pt x="5283566" y="3131693"/>
                  </a:lnTo>
                  <a:lnTo>
                    <a:pt x="5267304" y="3174797"/>
                  </a:lnTo>
                  <a:lnTo>
                    <a:pt x="5247844" y="3216219"/>
                  </a:lnTo>
                  <a:lnTo>
                    <a:pt x="5225337" y="3255807"/>
                  </a:lnTo>
                  <a:lnTo>
                    <a:pt x="5199935" y="3293410"/>
                  </a:lnTo>
                  <a:lnTo>
                    <a:pt x="5171790" y="3328875"/>
                  </a:lnTo>
                  <a:lnTo>
                    <a:pt x="5141052" y="3362053"/>
                  </a:lnTo>
                  <a:lnTo>
                    <a:pt x="5107875" y="3392790"/>
                  </a:lnTo>
                  <a:lnTo>
                    <a:pt x="5072409" y="3420935"/>
                  </a:lnTo>
                  <a:lnTo>
                    <a:pt x="5034806" y="3446337"/>
                  </a:lnTo>
                  <a:lnTo>
                    <a:pt x="4995218" y="3468844"/>
                  </a:lnTo>
                  <a:lnTo>
                    <a:pt x="4953796" y="3488304"/>
                  </a:lnTo>
                  <a:lnTo>
                    <a:pt x="4910692" y="3504566"/>
                  </a:lnTo>
                  <a:lnTo>
                    <a:pt x="4866058" y="3517478"/>
                  </a:lnTo>
                  <a:lnTo>
                    <a:pt x="4820045" y="3526889"/>
                  </a:lnTo>
                  <a:lnTo>
                    <a:pt x="4772804" y="3532647"/>
                  </a:lnTo>
                  <a:lnTo>
                    <a:pt x="4724488" y="353459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643000" y="355799"/>
              <a:ext cx="5313680" cy="3535045"/>
            </a:xfrm>
            <a:custGeom>
              <a:avLst/>
              <a:gdLst/>
              <a:ahLst/>
              <a:cxnLst/>
              <a:rect l="l" t="t" r="r" b="b"/>
              <a:pathLst>
                <a:path w="5313680" h="3535045">
                  <a:moveTo>
                    <a:pt x="0" y="589111"/>
                  </a:moveTo>
                  <a:lnTo>
                    <a:pt x="1952" y="540795"/>
                  </a:lnTo>
                  <a:lnTo>
                    <a:pt x="7710" y="493554"/>
                  </a:lnTo>
                  <a:lnTo>
                    <a:pt x="17121" y="447541"/>
                  </a:lnTo>
                  <a:lnTo>
                    <a:pt x="30033" y="402906"/>
                  </a:lnTo>
                  <a:lnTo>
                    <a:pt x="46295" y="359802"/>
                  </a:lnTo>
                  <a:lnTo>
                    <a:pt x="65755" y="318381"/>
                  </a:lnTo>
                  <a:lnTo>
                    <a:pt x="88262" y="278792"/>
                  </a:lnTo>
                  <a:lnTo>
                    <a:pt x="113664" y="241190"/>
                  </a:lnTo>
                  <a:lnTo>
                    <a:pt x="141809" y="205724"/>
                  </a:lnTo>
                  <a:lnTo>
                    <a:pt x="172546" y="172546"/>
                  </a:lnTo>
                  <a:lnTo>
                    <a:pt x="205724" y="141809"/>
                  </a:lnTo>
                  <a:lnTo>
                    <a:pt x="241189" y="113664"/>
                  </a:lnTo>
                  <a:lnTo>
                    <a:pt x="278792" y="88262"/>
                  </a:lnTo>
                  <a:lnTo>
                    <a:pt x="318380" y="65755"/>
                  </a:lnTo>
                  <a:lnTo>
                    <a:pt x="359802" y="46295"/>
                  </a:lnTo>
                  <a:lnTo>
                    <a:pt x="402906" y="30033"/>
                  </a:lnTo>
                  <a:lnTo>
                    <a:pt x="447541" y="17121"/>
                  </a:lnTo>
                  <a:lnTo>
                    <a:pt x="493554" y="7710"/>
                  </a:lnTo>
                  <a:lnTo>
                    <a:pt x="540795" y="1952"/>
                  </a:lnTo>
                  <a:lnTo>
                    <a:pt x="589111" y="0"/>
                  </a:lnTo>
                  <a:lnTo>
                    <a:pt x="4724488" y="0"/>
                  </a:lnTo>
                  <a:lnTo>
                    <a:pt x="4776286" y="2280"/>
                  </a:lnTo>
                  <a:lnTo>
                    <a:pt x="4827339" y="9045"/>
                  </a:lnTo>
                  <a:lnTo>
                    <a:pt x="4877376" y="20183"/>
                  </a:lnTo>
                  <a:lnTo>
                    <a:pt x="4926125" y="35581"/>
                  </a:lnTo>
                  <a:lnTo>
                    <a:pt x="4973314" y="55128"/>
                  </a:lnTo>
                  <a:lnTo>
                    <a:pt x="5018673" y="78710"/>
                  </a:lnTo>
                  <a:lnTo>
                    <a:pt x="5061930" y="106215"/>
                  </a:lnTo>
                  <a:lnTo>
                    <a:pt x="5102813" y="137532"/>
                  </a:lnTo>
                  <a:lnTo>
                    <a:pt x="5141052" y="172546"/>
                  </a:lnTo>
                  <a:lnTo>
                    <a:pt x="5176067" y="210786"/>
                  </a:lnTo>
                  <a:lnTo>
                    <a:pt x="5207383" y="251669"/>
                  </a:lnTo>
                  <a:lnTo>
                    <a:pt x="5234889" y="294926"/>
                  </a:lnTo>
                  <a:lnTo>
                    <a:pt x="5258471" y="340285"/>
                  </a:lnTo>
                  <a:lnTo>
                    <a:pt x="5278018" y="387475"/>
                  </a:lnTo>
                  <a:lnTo>
                    <a:pt x="5293416" y="436223"/>
                  </a:lnTo>
                  <a:lnTo>
                    <a:pt x="5304554" y="486260"/>
                  </a:lnTo>
                  <a:lnTo>
                    <a:pt x="5311319" y="537313"/>
                  </a:lnTo>
                  <a:lnTo>
                    <a:pt x="5313599" y="589111"/>
                  </a:lnTo>
                  <a:lnTo>
                    <a:pt x="5313599" y="2945488"/>
                  </a:lnTo>
                  <a:lnTo>
                    <a:pt x="5311647" y="2993804"/>
                  </a:lnTo>
                  <a:lnTo>
                    <a:pt x="5305889" y="3041045"/>
                  </a:lnTo>
                  <a:lnTo>
                    <a:pt x="5296478" y="3087058"/>
                  </a:lnTo>
                  <a:lnTo>
                    <a:pt x="5283566" y="3131693"/>
                  </a:lnTo>
                  <a:lnTo>
                    <a:pt x="5267304" y="3174797"/>
                  </a:lnTo>
                  <a:lnTo>
                    <a:pt x="5247844" y="3216219"/>
                  </a:lnTo>
                  <a:lnTo>
                    <a:pt x="5225337" y="3255807"/>
                  </a:lnTo>
                  <a:lnTo>
                    <a:pt x="5199935" y="3293410"/>
                  </a:lnTo>
                  <a:lnTo>
                    <a:pt x="5171790" y="3328875"/>
                  </a:lnTo>
                  <a:lnTo>
                    <a:pt x="5141052" y="3362053"/>
                  </a:lnTo>
                  <a:lnTo>
                    <a:pt x="5107875" y="3392790"/>
                  </a:lnTo>
                  <a:lnTo>
                    <a:pt x="5072409" y="3420935"/>
                  </a:lnTo>
                  <a:lnTo>
                    <a:pt x="5034806" y="3446337"/>
                  </a:lnTo>
                  <a:lnTo>
                    <a:pt x="4995218" y="3468844"/>
                  </a:lnTo>
                  <a:lnTo>
                    <a:pt x="4953796" y="3488304"/>
                  </a:lnTo>
                  <a:lnTo>
                    <a:pt x="4910692" y="3504566"/>
                  </a:lnTo>
                  <a:lnTo>
                    <a:pt x="4866058" y="3517478"/>
                  </a:lnTo>
                  <a:lnTo>
                    <a:pt x="4820045" y="3526889"/>
                  </a:lnTo>
                  <a:lnTo>
                    <a:pt x="4772804" y="3532647"/>
                  </a:lnTo>
                  <a:lnTo>
                    <a:pt x="4724488" y="3534599"/>
                  </a:lnTo>
                  <a:lnTo>
                    <a:pt x="589111" y="3534599"/>
                  </a:lnTo>
                  <a:lnTo>
                    <a:pt x="540795" y="3532647"/>
                  </a:lnTo>
                  <a:lnTo>
                    <a:pt x="493554" y="3526889"/>
                  </a:lnTo>
                  <a:lnTo>
                    <a:pt x="447541" y="3517478"/>
                  </a:lnTo>
                  <a:lnTo>
                    <a:pt x="402906" y="3504566"/>
                  </a:lnTo>
                  <a:lnTo>
                    <a:pt x="359802" y="3488304"/>
                  </a:lnTo>
                  <a:lnTo>
                    <a:pt x="318380" y="3468844"/>
                  </a:lnTo>
                  <a:lnTo>
                    <a:pt x="278792" y="3446337"/>
                  </a:lnTo>
                  <a:lnTo>
                    <a:pt x="241189" y="3420935"/>
                  </a:lnTo>
                  <a:lnTo>
                    <a:pt x="205724" y="3392790"/>
                  </a:lnTo>
                  <a:lnTo>
                    <a:pt x="172546" y="3362053"/>
                  </a:lnTo>
                  <a:lnTo>
                    <a:pt x="141809" y="3328875"/>
                  </a:lnTo>
                  <a:lnTo>
                    <a:pt x="113664" y="3293410"/>
                  </a:lnTo>
                  <a:lnTo>
                    <a:pt x="88262" y="3255807"/>
                  </a:lnTo>
                  <a:lnTo>
                    <a:pt x="65755" y="3216219"/>
                  </a:lnTo>
                  <a:lnTo>
                    <a:pt x="46295" y="3174797"/>
                  </a:lnTo>
                  <a:lnTo>
                    <a:pt x="30033" y="3131693"/>
                  </a:lnTo>
                  <a:lnTo>
                    <a:pt x="17121" y="3087058"/>
                  </a:lnTo>
                  <a:lnTo>
                    <a:pt x="7710" y="3041045"/>
                  </a:lnTo>
                  <a:lnTo>
                    <a:pt x="1952" y="2993804"/>
                  </a:lnTo>
                  <a:lnTo>
                    <a:pt x="0" y="2945488"/>
                  </a:lnTo>
                  <a:lnTo>
                    <a:pt x="0" y="589111"/>
                  </a:lnTo>
                  <a:close/>
                </a:path>
              </a:pathLst>
            </a:custGeom>
            <a:ln w="9524">
              <a:solidFill>
                <a:srgbClr val="59595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4039758" y="640374"/>
            <a:ext cx="4518025" cy="2311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7665" marR="362585" indent="672465">
              <a:lnSpc>
                <a:spcPct val="100000"/>
              </a:lnSpc>
              <a:spcBef>
                <a:spcPts val="100"/>
              </a:spcBef>
            </a:pP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SUSAN</a:t>
            </a:r>
            <a:r>
              <a:rPr dirty="0" sz="2500" spc="-10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10" b="1">
                <a:solidFill>
                  <a:srgbClr val="0000FF"/>
                </a:solidFill>
                <a:latin typeface="Century Gothic"/>
                <a:cs typeface="Century Gothic"/>
              </a:rPr>
              <a:t>LANGAN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CEDAR</a:t>
            </a:r>
            <a:r>
              <a:rPr dirty="0" sz="2500" spc="-7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25" b="1">
                <a:solidFill>
                  <a:srgbClr val="0000FF"/>
                </a:solidFill>
                <a:latin typeface="Century Gothic"/>
                <a:cs typeface="Century Gothic"/>
              </a:rPr>
              <a:t>FALLS-</a:t>
            </a:r>
            <a:r>
              <a:rPr dirty="0" sz="2500" spc="-10" b="1">
                <a:solidFill>
                  <a:srgbClr val="0000FF"/>
                </a:solidFill>
                <a:latin typeface="Century Gothic"/>
                <a:cs typeface="Century Gothic"/>
              </a:rPr>
              <a:t>WATERLOO</a:t>
            </a:r>
            <a:endParaRPr sz="2500">
              <a:latin typeface="Century Gothic"/>
              <a:cs typeface="Century Gothic"/>
            </a:endParaRPr>
          </a:p>
          <a:p>
            <a:pPr algn="ctr" marL="751840" marR="743585">
              <a:lnSpc>
                <a:spcPct val="100000"/>
              </a:lnSpc>
            </a:pP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AAUW</a:t>
            </a:r>
            <a:r>
              <a:rPr dirty="0" sz="2500" spc="-6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MEMBER</a:t>
            </a:r>
            <a:r>
              <a:rPr dirty="0" sz="2500" spc="-6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25" b="1">
                <a:solidFill>
                  <a:srgbClr val="0000FF"/>
                </a:solidFill>
                <a:latin typeface="Century Gothic"/>
                <a:cs typeface="Century Gothic"/>
              </a:rPr>
              <a:t>and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DIVERSITY</a:t>
            </a:r>
            <a:r>
              <a:rPr dirty="0" sz="25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10" b="1">
                <a:solidFill>
                  <a:srgbClr val="0000FF"/>
                </a:solidFill>
                <a:latin typeface="Century Gothic"/>
                <a:cs typeface="Century Gothic"/>
              </a:rPr>
              <a:t>OFFICER</a:t>
            </a:r>
            <a:endParaRPr sz="2500">
              <a:latin typeface="Century Gothic"/>
              <a:cs typeface="Century Gothic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RETIRED</a:t>
            </a:r>
            <a:r>
              <a:rPr dirty="0" sz="2500" spc="-8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SCHOOL</a:t>
            </a:r>
            <a:r>
              <a:rPr dirty="0" sz="2500" spc="-8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10" b="1">
                <a:solidFill>
                  <a:srgbClr val="0000FF"/>
                </a:solidFill>
                <a:latin typeface="Century Gothic"/>
                <a:cs typeface="Century Gothic"/>
              </a:rPr>
              <a:t>COUNSELOR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WIFE,</a:t>
            </a:r>
            <a:r>
              <a:rPr dirty="0" sz="2500" spc="-11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SISTER,</a:t>
            </a:r>
            <a:r>
              <a:rPr dirty="0" sz="2500" spc="-10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b="1">
                <a:solidFill>
                  <a:srgbClr val="0000FF"/>
                </a:solidFill>
                <a:latin typeface="Century Gothic"/>
                <a:cs typeface="Century Gothic"/>
              </a:rPr>
              <a:t>AUNT,</a:t>
            </a:r>
            <a:r>
              <a:rPr dirty="0" sz="2500" spc="-9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500" spc="-10" b="1">
                <a:solidFill>
                  <a:srgbClr val="0000FF"/>
                </a:solidFill>
                <a:latin typeface="Century Gothic"/>
                <a:cs typeface="Century Gothic"/>
              </a:rPr>
              <a:t>FRIEND</a:t>
            </a:r>
            <a:endParaRPr sz="25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675" y="389047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894199" y="314099"/>
            <a:ext cx="6874509" cy="3185160"/>
            <a:chOff x="894199" y="314099"/>
            <a:chExt cx="6874509" cy="3185160"/>
          </a:xfrm>
        </p:grpSpPr>
        <p:sp>
          <p:nvSpPr>
            <p:cNvPr id="4" name="object 4" descr=""/>
            <p:cNvSpPr/>
            <p:nvPr/>
          </p:nvSpPr>
          <p:spPr>
            <a:xfrm>
              <a:off x="951349" y="371249"/>
              <a:ext cx="6760209" cy="3070860"/>
            </a:xfrm>
            <a:custGeom>
              <a:avLst/>
              <a:gdLst/>
              <a:ahLst/>
              <a:cxnLst/>
              <a:rect l="l" t="t" r="r" b="b"/>
              <a:pathLst>
                <a:path w="6760209" h="3070860">
                  <a:moveTo>
                    <a:pt x="6248089" y="3070799"/>
                  </a:moveTo>
                  <a:lnTo>
                    <a:pt x="511810" y="3070799"/>
                  </a:lnTo>
                  <a:lnTo>
                    <a:pt x="465225" y="3068708"/>
                  </a:lnTo>
                  <a:lnTo>
                    <a:pt x="419811" y="3062554"/>
                  </a:lnTo>
                  <a:lnTo>
                    <a:pt x="375750" y="3052517"/>
                  </a:lnTo>
                  <a:lnTo>
                    <a:pt x="333223" y="3038779"/>
                  </a:lnTo>
                  <a:lnTo>
                    <a:pt x="292409" y="3021521"/>
                  </a:lnTo>
                  <a:lnTo>
                    <a:pt x="253489" y="3000922"/>
                  </a:lnTo>
                  <a:lnTo>
                    <a:pt x="216645" y="2977165"/>
                  </a:lnTo>
                  <a:lnTo>
                    <a:pt x="182057" y="2950428"/>
                  </a:lnTo>
                  <a:lnTo>
                    <a:pt x="149905" y="2920894"/>
                  </a:lnTo>
                  <a:lnTo>
                    <a:pt x="120371" y="2888742"/>
                  </a:lnTo>
                  <a:lnTo>
                    <a:pt x="93634" y="2854154"/>
                  </a:lnTo>
                  <a:lnTo>
                    <a:pt x="69877" y="2817310"/>
                  </a:lnTo>
                  <a:lnTo>
                    <a:pt x="49278" y="2778390"/>
                  </a:lnTo>
                  <a:lnTo>
                    <a:pt x="32020" y="2737576"/>
                  </a:lnTo>
                  <a:lnTo>
                    <a:pt x="18282" y="2695049"/>
                  </a:lnTo>
                  <a:lnTo>
                    <a:pt x="8245" y="2650988"/>
                  </a:lnTo>
                  <a:lnTo>
                    <a:pt x="2091" y="2605574"/>
                  </a:lnTo>
                  <a:lnTo>
                    <a:pt x="0" y="2558989"/>
                  </a:lnTo>
                  <a:lnTo>
                    <a:pt x="0" y="511810"/>
                  </a:lnTo>
                  <a:lnTo>
                    <a:pt x="2091" y="465225"/>
                  </a:lnTo>
                  <a:lnTo>
                    <a:pt x="8245" y="419811"/>
                  </a:lnTo>
                  <a:lnTo>
                    <a:pt x="18282" y="375750"/>
                  </a:lnTo>
                  <a:lnTo>
                    <a:pt x="32020" y="333223"/>
                  </a:lnTo>
                  <a:lnTo>
                    <a:pt x="49278" y="292409"/>
                  </a:lnTo>
                  <a:lnTo>
                    <a:pt x="69877" y="253489"/>
                  </a:lnTo>
                  <a:lnTo>
                    <a:pt x="93634" y="216645"/>
                  </a:lnTo>
                  <a:lnTo>
                    <a:pt x="120371" y="182057"/>
                  </a:lnTo>
                  <a:lnTo>
                    <a:pt x="149905" y="149905"/>
                  </a:lnTo>
                  <a:lnTo>
                    <a:pt x="182057" y="120371"/>
                  </a:lnTo>
                  <a:lnTo>
                    <a:pt x="216645" y="93634"/>
                  </a:lnTo>
                  <a:lnTo>
                    <a:pt x="253489" y="69877"/>
                  </a:lnTo>
                  <a:lnTo>
                    <a:pt x="292409" y="49278"/>
                  </a:lnTo>
                  <a:lnTo>
                    <a:pt x="333223" y="32020"/>
                  </a:lnTo>
                  <a:lnTo>
                    <a:pt x="375750" y="18282"/>
                  </a:lnTo>
                  <a:lnTo>
                    <a:pt x="419811" y="8245"/>
                  </a:lnTo>
                  <a:lnTo>
                    <a:pt x="465225" y="2091"/>
                  </a:lnTo>
                  <a:lnTo>
                    <a:pt x="511810" y="0"/>
                  </a:lnTo>
                  <a:lnTo>
                    <a:pt x="6248089" y="0"/>
                  </a:lnTo>
                  <a:lnTo>
                    <a:pt x="6298676" y="2504"/>
                  </a:lnTo>
                  <a:lnTo>
                    <a:pt x="6348405" y="9925"/>
                  </a:lnTo>
                  <a:lnTo>
                    <a:pt x="6396942" y="22123"/>
                  </a:lnTo>
                  <a:lnTo>
                    <a:pt x="6443951" y="38959"/>
                  </a:lnTo>
                  <a:lnTo>
                    <a:pt x="6489096" y="60294"/>
                  </a:lnTo>
                  <a:lnTo>
                    <a:pt x="6532042" y="85990"/>
                  </a:lnTo>
                  <a:lnTo>
                    <a:pt x="6572453" y="115906"/>
                  </a:lnTo>
                  <a:lnTo>
                    <a:pt x="6609994" y="149905"/>
                  </a:lnTo>
                  <a:lnTo>
                    <a:pt x="6643993" y="187446"/>
                  </a:lnTo>
                  <a:lnTo>
                    <a:pt x="6673910" y="227857"/>
                  </a:lnTo>
                  <a:lnTo>
                    <a:pt x="6699605" y="270803"/>
                  </a:lnTo>
                  <a:lnTo>
                    <a:pt x="6720940" y="315948"/>
                  </a:lnTo>
                  <a:lnTo>
                    <a:pt x="6737776" y="362957"/>
                  </a:lnTo>
                  <a:lnTo>
                    <a:pt x="6749974" y="411494"/>
                  </a:lnTo>
                  <a:lnTo>
                    <a:pt x="6757395" y="461224"/>
                  </a:lnTo>
                  <a:lnTo>
                    <a:pt x="6759899" y="511810"/>
                  </a:lnTo>
                  <a:lnTo>
                    <a:pt x="6759899" y="2558989"/>
                  </a:lnTo>
                  <a:lnTo>
                    <a:pt x="6757808" y="2605574"/>
                  </a:lnTo>
                  <a:lnTo>
                    <a:pt x="6751654" y="2650988"/>
                  </a:lnTo>
                  <a:lnTo>
                    <a:pt x="6741617" y="2695049"/>
                  </a:lnTo>
                  <a:lnTo>
                    <a:pt x="6727879" y="2737576"/>
                  </a:lnTo>
                  <a:lnTo>
                    <a:pt x="6710621" y="2778390"/>
                  </a:lnTo>
                  <a:lnTo>
                    <a:pt x="6690022" y="2817310"/>
                  </a:lnTo>
                  <a:lnTo>
                    <a:pt x="6666265" y="2854154"/>
                  </a:lnTo>
                  <a:lnTo>
                    <a:pt x="6639528" y="2888742"/>
                  </a:lnTo>
                  <a:lnTo>
                    <a:pt x="6609994" y="2920894"/>
                  </a:lnTo>
                  <a:lnTo>
                    <a:pt x="6577842" y="2950428"/>
                  </a:lnTo>
                  <a:lnTo>
                    <a:pt x="6543254" y="2977165"/>
                  </a:lnTo>
                  <a:lnTo>
                    <a:pt x="6506410" y="3000922"/>
                  </a:lnTo>
                  <a:lnTo>
                    <a:pt x="6467491" y="3021521"/>
                  </a:lnTo>
                  <a:lnTo>
                    <a:pt x="6426677" y="3038779"/>
                  </a:lnTo>
                  <a:lnTo>
                    <a:pt x="6384149" y="3052517"/>
                  </a:lnTo>
                  <a:lnTo>
                    <a:pt x="6340088" y="3062554"/>
                  </a:lnTo>
                  <a:lnTo>
                    <a:pt x="6294675" y="3068708"/>
                  </a:lnTo>
                  <a:lnTo>
                    <a:pt x="6248089" y="307079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51349" y="371249"/>
              <a:ext cx="6760209" cy="3070860"/>
            </a:xfrm>
            <a:custGeom>
              <a:avLst/>
              <a:gdLst/>
              <a:ahLst/>
              <a:cxnLst/>
              <a:rect l="l" t="t" r="r" b="b"/>
              <a:pathLst>
                <a:path w="6760209" h="3070860">
                  <a:moveTo>
                    <a:pt x="0" y="511810"/>
                  </a:moveTo>
                  <a:lnTo>
                    <a:pt x="2091" y="465225"/>
                  </a:lnTo>
                  <a:lnTo>
                    <a:pt x="8245" y="419811"/>
                  </a:lnTo>
                  <a:lnTo>
                    <a:pt x="18282" y="375750"/>
                  </a:lnTo>
                  <a:lnTo>
                    <a:pt x="32020" y="333223"/>
                  </a:lnTo>
                  <a:lnTo>
                    <a:pt x="49278" y="292409"/>
                  </a:lnTo>
                  <a:lnTo>
                    <a:pt x="69877" y="253489"/>
                  </a:lnTo>
                  <a:lnTo>
                    <a:pt x="93634" y="216645"/>
                  </a:lnTo>
                  <a:lnTo>
                    <a:pt x="120371" y="182057"/>
                  </a:lnTo>
                  <a:lnTo>
                    <a:pt x="149905" y="149905"/>
                  </a:lnTo>
                  <a:lnTo>
                    <a:pt x="182057" y="120371"/>
                  </a:lnTo>
                  <a:lnTo>
                    <a:pt x="216645" y="93634"/>
                  </a:lnTo>
                  <a:lnTo>
                    <a:pt x="253489" y="69877"/>
                  </a:lnTo>
                  <a:lnTo>
                    <a:pt x="292409" y="49278"/>
                  </a:lnTo>
                  <a:lnTo>
                    <a:pt x="333223" y="32020"/>
                  </a:lnTo>
                  <a:lnTo>
                    <a:pt x="375750" y="18282"/>
                  </a:lnTo>
                  <a:lnTo>
                    <a:pt x="419811" y="8245"/>
                  </a:lnTo>
                  <a:lnTo>
                    <a:pt x="465225" y="2091"/>
                  </a:lnTo>
                  <a:lnTo>
                    <a:pt x="511810" y="0"/>
                  </a:lnTo>
                  <a:lnTo>
                    <a:pt x="6248089" y="0"/>
                  </a:lnTo>
                  <a:lnTo>
                    <a:pt x="6298676" y="2504"/>
                  </a:lnTo>
                  <a:lnTo>
                    <a:pt x="6348405" y="9925"/>
                  </a:lnTo>
                  <a:lnTo>
                    <a:pt x="6396942" y="22123"/>
                  </a:lnTo>
                  <a:lnTo>
                    <a:pt x="6443951" y="38959"/>
                  </a:lnTo>
                  <a:lnTo>
                    <a:pt x="6489096" y="60294"/>
                  </a:lnTo>
                  <a:lnTo>
                    <a:pt x="6532042" y="85990"/>
                  </a:lnTo>
                  <a:lnTo>
                    <a:pt x="6572453" y="115906"/>
                  </a:lnTo>
                  <a:lnTo>
                    <a:pt x="6609994" y="149905"/>
                  </a:lnTo>
                  <a:lnTo>
                    <a:pt x="6643993" y="187446"/>
                  </a:lnTo>
                  <a:lnTo>
                    <a:pt x="6673910" y="227857"/>
                  </a:lnTo>
                  <a:lnTo>
                    <a:pt x="6699605" y="270803"/>
                  </a:lnTo>
                  <a:lnTo>
                    <a:pt x="6720940" y="315948"/>
                  </a:lnTo>
                  <a:lnTo>
                    <a:pt x="6737776" y="362957"/>
                  </a:lnTo>
                  <a:lnTo>
                    <a:pt x="6749974" y="411494"/>
                  </a:lnTo>
                  <a:lnTo>
                    <a:pt x="6757395" y="461224"/>
                  </a:lnTo>
                  <a:lnTo>
                    <a:pt x="6759899" y="511810"/>
                  </a:lnTo>
                  <a:lnTo>
                    <a:pt x="6759899" y="2558989"/>
                  </a:lnTo>
                  <a:lnTo>
                    <a:pt x="6757808" y="2605574"/>
                  </a:lnTo>
                  <a:lnTo>
                    <a:pt x="6751654" y="2650988"/>
                  </a:lnTo>
                  <a:lnTo>
                    <a:pt x="6741617" y="2695049"/>
                  </a:lnTo>
                  <a:lnTo>
                    <a:pt x="6727879" y="2737576"/>
                  </a:lnTo>
                  <a:lnTo>
                    <a:pt x="6710621" y="2778390"/>
                  </a:lnTo>
                  <a:lnTo>
                    <a:pt x="6690022" y="2817310"/>
                  </a:lnTo>
                  <a:lnTo>
                    <a:pt x="6666265" y="2854154"/>
                  </a:lnTo>
                  <a:lnTo>
                    <a:pt x="6639528" y="2888742"/>
                  </a:lnTo>
                  <a:lnTo>
                    <a:pt x="6609994" y="2920894"/>
                  </a:lnTo>
                  <a:lnTo>
                    <a:pt x="6577842" y="2950428"/>
                  </a:lnTo>
                  <a:lnTo>
                    <a:pt x="6543254" y="2977165"/>
                  </a:lnTo>
                  <a:lnTo>
                    <a:pt x="6506410" y="3000922"/>
                  </a:lnTo>
                  <a:lnTo>
                    <a:pt x="6467491" y="3021521"/>
                  </a:lnTo>
                  <a:lnTo>
                    <a:pt x="6426677" y="3038779"/>
                  </a:lnTo>
                  <a:lnTo>
                    <a:pt x="6384149" y="3052517"/>
                  </a:lnTo>
                  <a:lnTo>
                    <a:pt x="6340088" y="3062554"/>
                  </a:lnTo>
                  <a:lnTo>
                    <a:pt x="6294675" y="3068708"/>
                  </a:lnTo>
                  <a:lnTo>
                    <a:pt x="6248089" y="3070799"/>
                  </a:lnTo>
                  <a:lnTo>
                    <a:pt x="511810" y="3070799"/>
                  </a:lnTo>
                  <a:lnTo>
                    <a:pt x="465225" y="3068708"/>
                  </a:lnTo>
                  <a:lnTo>
                    <a:pt x="419811" y="3062554"/>
                  </a:lnTo>
                  <a:lnTo>
                    <a:pt x="375750" y="3052517"/>
                  </a:lnTo>
                  <a:lnTo>
                    <a:pt x="333223" y="3038779"/>
                  </a:lnTo>
                  <a:lnTo>
                    <a:pt x="292409" y="3021521"/>
                  </a:lnTo>
                  <a:lnTo>
                    <a:pt x="253489" y="3000922"/>
                  </a:lnTo>
                  <a:lnTo>
                    <a:pt x="216645" y="2977165"/>
                  </a:lnTo>
                  <a:lnTo>
                    <a:pt x="182057" y="2950428"/>
                  </a:lnTo>
                  <a:lnTo>
                    <a:pt x="149905" y="2920894"/>
                  </a:lnTo>
                  <a:lnTo>
                    <a:pt x="120371" y="2888742"/>
                  </a:lnTo>
                  <a:lnTo>
                    <a:pt x="93634" y="2854154"/>
                  </a:lnTo>
                  <a:lnTo>
                    <a:pt x="69877" y="2817310"/>
                  </a:lnTo>
                  <a:lnTo>
                    <a:pt x="49278" y="2778390"/>
                  </a:lnTo>
                  <a:lnTo>
                    <a:pt x="32020" y="2737576"/>
                  </a:lnTo>
                  <a:lnTo>
                    <a:pt x="18282" y="2695049"/>
                  </a:lnTo>
                  <a:lnTo>
                    <a:pt x="8245" y="2650988"/>
                  </a:lnTo>
                  <a:lnTo>
                    <a:pt x="2091" y="2605574"/>
                  </a:lnTo>
                  <a:lnTo>
                    <a:pt x="0" y="2558989"/>
                  </a:lnTo>
                  <a:lnTo>
                    <a:pt x="0" y="511810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41665" y="407923"/>
            <a:ext cx="5975985" cy="886460"/>
          </a:xfrm>
          <a:prstGeom prst="rect"/>
        </p:spPr>
        <p:txBody>
          <a:bodyPr wrap="square" lIns="0" tIns="25400" rIns="0" bIns="0" rtlCol="0" vert="horz">
            <a:spAutoFit/>
          </a:bodyPr>
          <a:lstStyle/>
          <a:p>
            <a:pPr algn="ctr" marL="12065" marR="5080">
              <a:lnSpc>
                <a:spcPts val="2250"/>
              </a:lnSpc>
              <a:spcBef>
                <a:spcPts val="200"/>
              </a:spcBef>
            </a:pPr>
            <a:r>
              <a:rPr dirty="0" sz="1900"/>
              <a:t>How</a:t>
            </a:r>
            <a:r>
              <a:rPr dirty="0" sz="1900" spc="-25"/>
              <a:t> </a:t>
            </a:r>
            <a:r>
              <a:rPr dirty="0" sz="1900"/>
              <a:t>many</a:t>
            </a:r>
            <a:r>
              <a:rPr dirty="0" sz="1900" spc="-20"/>
              <a:t> </a:t>
            </a:r>
            <a:r>
              <a:rPr dirty="0" sz="1900"/>
              <a:t>of</a:t>
            </a:r>
            <a:r>
              <a:rPr dirty="0" sz="1900" spc="-20"/>
              <a:t> </a:t>
            </a:r>
            <a:r>
              <a:rPr dirty="0" sz="1900"/>
              <a:t>you</a:t>
            </a:r>
            <a:r>
              <a:rPr dirty="0" sz="1900" spc="-20"/>
              <a:t> </a:t>
            </a:r>
            <a:r>
              <a:rPr dirty="0" sz="1900"/>
              <a:t>have</a:t>
            </a:r>
            <a:r>
              <a:rPr dirty="0" sz="1900" spc="-20"/>
              <a:t> </a:t>
            </a:r>
            <a:r>
              <a:rPr dirty="0" sz="1900"/>
              <a:t>had</a:t>
            </a:r>
            <a:r>
              <a:rPr dirty="0" sz="1900" spc="-20"/>
              <a:t> </a:t>
            </a:r>
            <a:r>
              <a:rPr dirty="0" sz="1900"/>
              <a:t>a</a:t>
            </a:r>
            <a:r>
              <a:rPr dirty="0" sz="1900" spc="-20"/>
              <a:t> </a:t>
            </a:r>
            <a:r>
              <a:rPr dirty="0" sz="1900"/>
              <a:t>difficult</a:t>
            </a:r>
            <a:r>
              <a:rPr dirty="0" sz="1900" spc="-20"/>
              <a:t> </a:t>
            </a:r>
            <a:r>
              <a:rPr dirty="0" sz="1900" spc="-10"/>
              <a:t>conversation </a:t>
            </a:r>
            <a:r>
              <a:rPr dirty="0" sz="1900"/>
              <a:t>recently?</a:t>
            </a:r>
            <a:r>
              <a:rPr dirty="0" sz="1900" spc="-45"/>
              <a:t> </a:t>
            </a:r>
            <a:r>
              <a:rPr dirty="0" sz="1900"/>
              <a:t>This</a:t>
            </a:r>
            <a:r>
              <a:rPr dirty="0" sz="1900" spc="-40"/>
              <a:t> </a:t>
            </a:r>
            <a:r>
              <a:rPr dirty="0" sz="1900"/>
              <a:t>could</a:t>
            </a:r>
            <a:r>
              <a:rPr dirty="0" sz="1900" spc="-45"/>
              <a:t> </a:t>
            </a:r>
            <a:r>
              <a:rPr dirty="0" sz="1900"/>
              <a:t>be</a:t>
            </a:r>
            <a:r>
              <a:rPr dirty="0" sz="1900" spc="-45"/>
              <a:t> </a:t>
            </a:r>
            <a:r>
              <a:rPr dirty="0" sz="1900"/>
              <a:t>with</a:t>
            </a:r>
            <a:r>
              <a:rPr dirty="0" sz="1900" spc="-40"/>
              <a:t> </a:t>
            </a:r>
            <a:r>
              <a:rPr dirty="0" sz="1900"/>
              <a:t>friends,</a:t>
            </a:r>
            <a:r>
              <a:rPr dirty="0" sz="1900" spc="-45"/>
              <a:t> </a:t>
            </a:r>
            <a:r>
              <a:rPr dirty="0" sz="1900"/>
              <a:t>family,</a:t>
            </a:r>
            <a:r>
              <a:rPr dirty="0" sz="1900" spc="-40"/>
              <a:t> </a:t>
            </a:r>
            <a:r>
              <a:rPr dirty="0" sz="1900" spc="-25"/>
              <a:t>or </a:t>
            </a:r>
            <a:r>
              <a:rPr dirty="0" sz="1900" spc="-10"/>
              <a:t>colleagues.</a:t>
            </a:r>
            <a:endParaRPr sz="1900"/>
          </a:p>
        </p:txBody>
      </p:sp>
      <p:sp>
        <p:nvSpPr>
          <p:cNvPr id="7" name="object 7" descr=""/>
          <p:cNvSpPr txBox="1"/>
          <p:nvPr/>
        </p:nvSpPr>
        <p:spPr>
          <a:xfrm>
            <a:off x="1189941" y="1550923"/>
            <a:ext cx="6276340" cy="183261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L="12700" marR="5080" indent="635">
              <a:lnSpc>
                <a:spcPct val="98600"/>
              </a:lnSpc>
              <a:spcBef>
                <a:spcPts val="130"/>
              </a:spcBef>
            </a:pP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Conversations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can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spring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life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in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so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many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different </a:t>
            </a:r>
            <a:r>
              <a:rPr dirty="0" sz="1900" spc="-20" b="1">
                <a:solidFill>
                  <a:srgbClr val="0000FF"/>
                </a:solidFill>
                <a:latin typeface="Century Gothic"/>
                <a:cs typeface="Century Gothic"/>
              </a:rPr>
              <a:t>settings—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whether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it's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9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light-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hearted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chat</a:t>
            </a:r>
            <a:r>
              <a:rPr dirty="0" sz="19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friends,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heartfelt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discussion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family,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or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a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brainstorming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session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colleagues.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Each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interaction</a:t>
            </a:r>
            <a:r>
              <a:rPr dirty="0" sz="19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brings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its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own</a:t>
            </a:r>
            <a:r>
              <a:rPr dirty="0" sz="19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unique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vibe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energy,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turning</a:t>
            </a:r>
            <a:r>
              <a:rPr dirty="0" sz="19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ordinary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moments</a:t>
            </a:r>
            <a:r>
              <a:rPr dirty="0" sz="19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into</a:t>
            </a:r>
            <a:r>
              <a:rPr dirty="0" sz="19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b="1">
                <a:solidFill>
                  <a:srgbClr val="0000FF"/>
                </a:solidFill>
                <a:latin typeface="Century Gothic"/>
                <a:cs typeface="Century Gothic"/>
              </a:rPr>
              <a:t>memorable</a:t>
            </a:r>
            <a:r>
              <a:rPr dirty="0" sz="19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Century Gothic"/>
                <a:cs typeface="Century Gothic"/>
              </a:rPr>
              <a:t>exchanges</a:t>
            </a:r>
            <a:r>
              <a:rPr dirty="0" sz="2500" spc="-10" b="1"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936999" y="3554900"/>
            <a:ext cx="4197350" cy="1359535"/>
            <a:chOff x="2936999" y="3554900"/>
            <a:chExt cx="4197350" cy="1359535"/>
          </a:xfrm>
        </p:grpSpPr>
        <p:sp>
          <p:nvSpPr>
            <p:cNvPr id="9" name="object 9" descr=""/>
            <p:cNvSpPr/>
            <p:nvPr/>
          </p:nvSpPr>
          <p:spPr>
            <a:xfrm>
              <a:off x="2994149" y="3612050"/>
              <a:ext cx="4083050" cy="1245235"/>
            </a:xfrm>
            <a:custGeom>
              <a:avLst/>
              <a:gdLst/>
              <a:ahLst/>
              <a:cxnLst/>
              <a:rect l="l" t="t" r="r" b="b"/>
              <a:pathLst>
                <a:path w="4083050" h="1245235">
                  <a:moveTo>
                    <a:pt x="929447" y="1245239"/>
                  </a:moveTo>
                  <a:lnTo>
                    <a:pt x="908276" y="1051535"/>
                  </a:lnTo>
                  <a:lnTo>
                    <a:pt x="242900" y="1027611"/>
                  </a:lnTo>
                  <a:lnTo>
                    <a:pt x="629461" y="886080"/>
                  </a:lnTo>
                  <a:lnTo>
                    <a:pt x="0" y="742358"/>
                  </a:lnTo>
                  <a:lnTo>
                    <a:pt x="743822" y="668278"/>
                  </a:lnTo>
                  <a:lnTo>
                    <a:pt x="221540" y="476765"/>
                  </a:lnTo>
                  <a:lnTo>
                    <a:pt x="1015455" y="450649"/>
                  </a:lnTo>
                  <a:lnTo>
                    <a:pt x="851001" y="208981"/>
                  </a:lnTo>
                  <a:lnTo>
                    <a:pt x="1616184" y="367922"/>
                  </a:lnTo>
                  <a:lnTo>
                    <a:pt x="1837725" y="108785"/>
                  </a:lnTo>
                  <a:lnTo>
                    <a:pt x="2166633" y="250316"/>
                  </a:lnTo>
                  <a:lnTo>
                    <a:pt x="2795716" y="0"/>
                  </a:lnTo>
                  <a:lnTo>
                    <a:pt x="2745624" y="333044"/>
                  </a:lnTo>
                  <a:lnTo>
                    <a:pt x="3403818" y="182865"/>
                  </a:lnTo>
                  <a:lnTo>
                    <a:pt x="3096270" y="376569"/>
                  </a:lnTo>
                  <a:lnTo>
                    <a:pt x="4082993" y="383084"/>
                  </a:lnTo>
                  <a:lnTo>
                    <a:pt x="3210631" y="542025"/>
                  </a:lnTo>
                  <a:lnTo>
                    <a:pt x="3453532" y="650868"/>
                  </a:lnTo>
                  <a:lnTo>
                    <a:pt x="3096270" y="709671"/>
                  </a:lnTo>
                  <a:lnTo>
                    <a:pt x="3568271" y="901184"/>
                  </a:lnTo>
                  <a:lnTo>
                    <a:pt x="2767362" y="827277"/>
                  </a:lnTo>
                  <a:lnTo>
                    <a:pt x="2824448" y="1001380"/>
                  </a:lnTo>
                  <a:lnTo>
                    <a:pt x="2302354" y="918652"/>
                  </a:lnTo>
                  <a:lnTo>
                    <a:pt x="2194987" y="1086241"/>
                  </a:lnTo>
                  <a:lnTo>
                    <a:pt x="1866079" y="1001380"/>
                  </a:lnTo>
                  <a:lnTo>
                    <a:pt x="1644538" y="1136396"/>
                  </a:lnTo>
                  <a:lnTo>
                    <a:pt x="1422809" y="1044906"/>
                  </a:lnTo>
                  <a:lnTo>
                    <a:pt x="929447" y="124523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994149" y="3612050"/>
              <a:ext cx="4083050" cy="1245235"/>
            </a:xfrm>
            <a:custGeom>
              <a:avLst/>
              <a:gdLst/>
              <a:ahLst/>
              <a:cxnLst/>
              <a:rect l="l" t="t" r="r" b="b"/>
              <a:pathLst>
                <a:path w="4083050" h="1245235">
                  <a:moveTo>
                    <a:pt x="2166633" y="250316"/>
                  </a:moveTo>
                  <a:lnTo>
                    <a:pt x="2795716" y="0"/>
                  </a:lnTo>
                  <a:lnTo>
                    <a:pt x="2745624" y="333044"/>
                  </a:lnTo>
                  <a:lnTo>
                    <a:pt x="3403818" y="182865"/>
                  </a:lnTo>
                  <a:lnTo>
                    <a:pt x="3096270" y="376569"/>
                  </a:lnTo>
                  <a:lnTo>
                    <a:pt x="4082993" y="383084"/>
                  </a:lnTo>
                  <a:lnTo>
                    <a:pt x="3210631" y="542025"/>
                  </a:lnTo>
                  <a:lnTo>
                    <a:pt x="3453532" y="650868"/>
                  </a:lnTo>
                  <a:lnTo>
                    <a:pt x="3096270" y="709671"/>
                  </a:lnTo>
                  <a:lnTo>
                    <a:pt x="3568271" y="901184"/>
                  </a:lnTo>
                  <a:lnTo>
                    <a:pt x="2767362" y="827277"/>
                  </a:lnTo>
                  <a:lnTo>
                    <a:pt x="2824448" y="1001380"/>
                  </a:lnTo>
                  <a:lnTo>
                    <a:pt x="2302354" y="918652"/>
                  </a:lnTo>
                  <a:lnTo>
                    <a:pt x="2194987" y="1086241"/>
                  </a:lnTo>
                  <a:lnTo>
                    <a:pt x="1866079" y="1001380"/>
                  </a:lnTo>
                  <a:lnTo>
                    <a:pt x="1644538" y="1136396"/>
                  </a:lnTo>
                  <a:lnTo>
                    <a:pt x="1422809" y="1044906"/>
                  </a:lnTo>
                  <a:lnTo>
                    <a:pt x="929447" y="1245239"/>
                  </a:lnTo>
                  <a:lnTo>
                    <a:pt x="908276" y="1051535"/>
                  </a:lnTo>
                  <a:lnTo>
                    <a:pt x="242900" y="1027611"/>
                  </a:lnTo>
                  <a:lnTo>
                    <a:pt x="629461" y="886080"/>
                  </a:lnTo>
                  <a:lnTo>
                    <a:pt x="0" y="742358"/>
                  </a:lnTo>
                  <a:lnTo>
                    <a:pt x="743822" y="668278"/>
                  </a:lnTo>
                  <a:lnTo>
                    <a:pt x="221540" y="476765"/>
                  </a:lnTo>
                  <a:lnTo>
                    <a:pt x="1015455" y="450649"/>
                  </a:lnTo>
                  <a:lnTo>
                    <a:pt x="851001" y="208981"/>
                  </a:lnTo>
                  <a:lnTo>
                    <a:pt x="1616184" y="367922"/>
                  </a:lnTo>
                  <a:lnTo>
                    <a:pt x="1837725" y="108785"/>
                  </a:lnTo>
                  <a:lnTo>
                    <a:pt x="2166633" y="250316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4410906" y="4130750"/>
            <a:ext cx="9499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0000FF"/>
                </a:solidFill>
                <a:latin typeface="Century Gothic"/>
                <a:cs typeface="Century Gothic"/>
              </a:rPr>
              <a:t>TABLE</a:t>
            </a:r>
            <a:r>
              <a:rPr dirty="0" sz="1400" spc="-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400" spc="-20" b="1">
                <a:solidFill>
                  <a:srgbClr val="0000FF"/>
                </a:solidFill>
                <a:latin typeface="Century Gothic"/>
                <a:cs typeface="Century Gothic"/>
              </a:rPr>
              <a:t>TALK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13549" y="267699"/>
            <a:ext cx="8529955" cy="3633470"/>
            <a:chOff x="213549" y="267699"/>
            <a:chExt cx="8529955" cy="3633470"/>
          </a:xfrm>
        </p:grpSpPr>
        <p:sp>
          <p:nvSpPr>
            <p:cNvPr id="4" name="object 4" descr=""/>
            <p:cNvSpPr/>
            <p:nvPr/>
          </p:nvSpPr>
          <p:spPr>
            <a:xfrm>
              <a:off x="270699" y="324849"/>
              <a:ext cx="8415655" cy="3519170"/>
            </a:xfrm>
            <a:custGeom>
              <a:avLst/>
              <a:gdLst/>
              <a:ahLst/>
              <a:cxnLst/>
              <a:rect l="l" t="t" r="r" b="b"/>
              <a:pathLst>
                <a:path w="8415655" h="3519170">
                  <a:moveTo>
                    <a:pt x="7828788" y="3518999"/>
                  </a:moveTo>
                  <a:lnTo>
                    <a:pt x="586511" y="3518999"/>
                  </a:lnTo>
                  <a:lnTo>
                    <a:pt x="538408" y="3517055"/>
                  </a:lnTo>
                  <a:lnTo>
                    <a:pt x="491376" y="3511323"/>
                  </a:lnTo>
                  <a:lnTo>
                    <a:pt x="445566" y="3501954"/>
                  </a:lnTo>
                  <a:lnTo>
                    <a:pt x="401128" y="3489099"/>
                  </a:lnTo>
                  <a:lnTo>
                    <a:pt x="358214" y="3472908"/>
                  </a:lnTo>
                  <a:lnTo>
                    <a:pt x="316975" y="3453534"/>
                  </a:lnTo>
                  <a:lnTo>
                    <a:pt x="277562" y="3431127"/>
                  </a:lnTo>
                  <a:lnTo>
                    <a:pt x="240125" y="3405837"/>
                  </a:lnTo>
                  <a:lnTo>
                    <a:pt x="204816" y="3377816"/>
                  </a:lnTo>
                  <a:lnTo>
                    <a:pt x="171785" y="3347214"/>
                  </a:lnTo>
                  <a:lnTo>
                    <a:pt x="141183" y="3314183"/>
                  </a:lnTo>
                  <a:lnTo>
                    <a:pt x="113162" y="3278874"/>
                  </a:lnTo>
                  <a:lnTo>
                    <a:pt x="87872" y="3241437"/>
                  </a:lnTo>
                  <a:lnTo>
                    <a:pt x="65465" y="3202024"/>
                  </a:lnTo>
                  <a:lnTo>
                    <a:pt x="46090" y="3160785"/>
                  </a:lnTo>
                  <a:lnTo>
                    <a:pt x="29900" y="3117871"/>
                  </a:lnTo>
                  <a:lnTo>
                    <a:pt x="17045" y="3073433"/>
                  </a:lnTo>
                  <a:lnTo>
                    <a:pt x="7676" y="3027623"/>
                  </a:lnTo>
                  <a:lnTo>
                    <a:pt x="1944" y="2980591"/>
                  </a:lnTo>
                  <a:lnTo>
                    <a:pt x="0" y="2932488"/>
                  </a:lnTo>
                  <a:lnTo>
                    <a:pt x="0" y="586511"/>
                  </a:lnTo>
                  <a:lnTo>
                    <a:pt x="1944" y="538408"/>
                  </a:lnTo>
                  <a:lnTo>
                    <a:pt x="7676" y="491376"/>
                  </a:lnTo>
                  <a:lnTo>
                    <a:pt x="17045" y="445566"/>
                  </a:lnTo>
                  <a:lnTo>
                    <a:pt x="29900" y="401128"/>
                  </a:lnTo>
                  <a:lnTo>
                    <a:pt x="46090" y="358214"/>
                  </a:lnTo>
                  <a:lnTo>
                    <a:pt x="65465" y="316975"/>
                  </a:lnTo>
                  <a:lnTo>
                    <a:pt x="87872" y="277562"/>
                  </a:lnTo>
                  <a:lnTo>
                    <a:pt x="113162" y="240125"/>
                  </a:lnTo>
                  <a:lnTo>
                    <a:pt x="141183" y="204816"/>
                  </a:lnTo>
                  <a:lnTo>
                    <a:pt x="171785" y="171785"/>
                  </a:lnTo>
                  <a:lnTo>
                    <a:pt x="204816" y="141183"/>
                  </a:lnTo>
                  <a:lnTo>
                    <a:pt x="240125" y="113162"/>
                  </a:lnTo>
                  <a:lnTo>
                    <a:pt x="277562" y="87872"/>
                  </a:lnTo>
                  <a:lnTo>
                    <a:pt x="316975" y="65465"/>
                  </a:lnTo>
                  <a:lnTo>
                    <a:pt x="358214" y="46090"/>
                  </a:lnTo>
                  <a:lnTo>
                    <a:pt x="401128" y="29900"/>
                  </a:lnTo>
                  <a:lnTo>
                    <a:pt x="445566" y="17045"/>
                  </a:lnTo>
                  <a:lnTo>
                    <a:pt x="491376" y="7676"/>
                  </a:lnTo>
                  <a:lnTo>
                    <a:pt x="538408" y="1944"/>
                  </a:lnTo>
                  <a:lnTo>
                    <a:pt x="586511" y="0"/>
                  </a:lnTo>
                  <a:lnTo>
                    <a:pt x="7828788" y="0"/>
                  </a:lnTo>
                  <a:lnTo>
                    <a:pt x="7880358" y="2269"/>
                  </a:lnTo>
                  <a:lnTo>
                    <a:pt x="7931185" y="9005"/>
                  </a:lnTo>
                  <a:lnTo>
                    <a:pt x="7981001" y="20094"/>
                  </a:lnTo>
                  <a:lnTo>
                    <a:pt x="8029535" y="35424"/>
                  </a:lnTo>
                  <a:lnTo>
                    <a:pt x="8076516" y="54884"/>
                  </a:lnTo>
                  <a:lnTo>
                    <a:pt x="8121674" y="78362"/>
                  </a:lnTo>
                  <a:lnTo>
                    <a:pt x="8164740" y="105746"/>
                  </a:lnTo>
                  <a:lnTo>
                    <a:pt x="8205444" y="136925"/>
                  </a:lnTo>
                  <a:lnTo>
                    <a:pt x="8243514" y="171785"/>
                  </a:lnTo>
                  <a:lnTo>
                    <a:pt x="8278375" y="209855"/>
                  </a:lnTo>
                  <a:lnTo>
                    <a:pt x="8309553" y="250559"/>
                  </a:lnTo>
                  <a:lnTo>
                    <a:pt x="8336937" y="293625"/>
                  </a:lnTo>
                  <a:lnTo>
                    <a:pt x="8360415" y="338783"/>
                  </a:lnTo>
                  <a:lnTo>
                    <a:pt x="8379875" y="385764"/>
                  </a:lnTo>
                  <a:lnTo>
                    <a:pt x="8395205" y="434298"/>
                  </a:lnTo>
                  <a:lnTo>
                    <a:pt x="8406294" y="484114"/>
                  </a:lnTo>
                  <a:lnTo>
                    <a:pt x="8413029" y="534941"/>
                  </a:lnTo>
                  <a:lnTo>
                    <a:pt x="8415299" y="586511"/>
                  </a:lnTo>
                  <a:lnTo>
                    <a:pt x="8415299" y="2932488"/>
                  </a:lnTo>
                  <a:lnTo>
                    <a:pt x="8413355" y="2980591"/>
                  </a:lnTo>
                  <a:lnTo>
                    <a:pt x="8407623" y="3027623"/>
                  </a:lnTo>
                  <a:lnTo>
                    <a:pt x="8398254" y="3073433"/>
                  </a:lnTo>
                  <a:lnTo>
                    <a:pt x="8385399" y="3117871"/>
                  </a:lnTo>
                  <a:lnTo>
                    <a:pt x="8369208" y="3160785"/>
                  </a:lnTo>
                  <a:lnTo>
                    <a:pt x="8349834" y="3202024"/>
                  </a:lnTo>
                  <a:lnTo>
                    <a:pt x="8327426" y="3241437"/>
                  </a:lnTo>
                  <a:lnTo>
                    <a:pt x="8302137" y="3278874"/>
                  </a:lnTo>
                  <a:lnTo>
                    <a:pt x="8274116" y="3314183"/>
                  </a:lnTo>
                  <a:lnTo>
                    <a:pt x="8243514" y="3347214"/>
                  </a:lnTo>
                  <a:lnTo>
                    <a:pt x="8210483" y="3377816"/>
                  </a:lnTo>
                  <a:lnTo>
                    <a:pt x="8175174" y="3405837"/>
                  </a:lnTo>
                  <a:lnTo>
                    <a:pt x="8137737" y="3431127"/>
                  </a:lnTo>
                  <a:lnTo>
                    <a:pt x="8098324" y="3453534"/>
                  </a:lnTo>
                  <a:lnTo>
                    <a:pt x="8057084" y="3472908"/>
                  </a:lnTo>
                  <a:lnTo>
                    <a:pt x="8014171" y="3489099"/>
                  </a:lnTo>
                  <a:lnTo>
                    <a:pt x="7969733" y="3501954"/>
                  </a:lnTo>
                  <a:lnTo>
                    <a:pt x="7923923" y="3511323"/>
                  </a:lnTo>
                  <a:lnTo>
                    <a:pt x="7876891" y="3517055"/>
                  </a:lnTo>
                  <a:lnTo>
                    <a:pt x="7828788" y="351899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70699" y="324849"/>
              <a:ext cx="8415655" cy="3519170"/>
            </a:xfrm>
            <a:custGeom>
              <a:avLst/>
              <a:gdLst/>
              <a:ahLst/>
              <a:cxnLst/>
              <a:rect l="l" t="t" r="r" b="b"/>
              <a:pathLst>
                <a:path w="8415655" h="3519170">
                  <a:moveTo>
                    <a:pt x="0" y="586511"/>
                  </a:moveTo>
                  <a:lnTo>
                    <a:pt x="1944" y="538408"/>
                  </a:lnTo>
                  <a:lnTo>
                    <a:pt x="7676" y="491376"/>
                  </a:lnTo>
                  <a:lnTo>
                    <a:pt x="17045" y="445566"/>
                  </a:lnTo>
                  <a:lnTo>
                    <a:pt x="29900" y="401128"/>
                  </a:lnTo>
                  <a:lnTo>
                    <a:pt x="46090" y="358214"/>
                  </a:lnTo>
                  <a:lnTo>
                    <a:pt x="65465" y="316975"/>
                  </a:lnTo>
                  <a:lnTo>
                    <a:pt x="87872" y="277562"/>
                  </a:lnTo>
                  <a:lnTo>
                    <a:pt x="113162" y="240125"/>
                  </a:lnTo>
                  <a:lnTo>
                    <a:pt x="141183" y="204816"/>
                  </a:lnTo>
                  <a:lnTo>
                    <a:pt x="171785" y="171785"/>
                  </a:lnTo>
                  <a:lnTo>
                    <a:pt x="204816" y="141183"/>
                  </a:lnTo>
                  <a:lnTo>
                    <a:pt x="240125" y="113162"/>
                  </a:lnTo>
                  <a:lnTo>
                    <a:pt x="277562" y="87872"/>
                  </a:lnTo>
                  <a:lnTo>
                    <a:pt x="316975" y="65465"/>
                  </a:lnTo>
                  <a:lnTo>
                    <a:pt x="358214" y="46090"/>
                  </a:lnTo>
                  <a:lnTo>
                    <a:pt x="401128" y="29900"/>
                  </a:lnTo>
                  <a:lnTo>
                    <a:pt x="445566" y="17045"/>
                  </a:lnTo>
                  <a:lnTo>
                    <a:pt x="491376" y="7676"/>
                  </a:lnTo>
                  <a:lnTo>
                    <a:pt x="538408" y="1944"/>
                  </a:lnTo>
                  <a:lnTo>
                    <a:pt x="586511" y="0"/>
                  </a:lnTo>
                  <a:lnTo>
                    <a:pt x="7828788" y="0"/>
                  </a:lnTo>
                  <a:lnTo>
                    <a:pt x="7880358" y="2269"/>
                  </a:lnTo>
                  <a:lnTo>
                    <a:pt x="7931185" y="9005"/>
                  </a:lnTo>
                  <a:lnTo>
                    <a:pt x="7981001" y="20094"/>
                  </a:lnTo>
                  <a:lnTo>
                    <a:pt x="8029535" y="35424"/>
                  </a:lnTo>
                  <a:lnTo>
                    <a:pt x="8076516" y="54884"/>
                  </a:lnTo>
                  <a:lnTo>
                    <a:pt x="8121674" y="78362"/>
                  </a:lnTo>
                  <a:lnTo>
                    <a:pt x="8164740" y="105746"/>
                  </a:lnTo>
                  <a:lnTo>
                    <a:pt x="8205444" y="136925"/>
                  </a:lnTo>
                  <a:lnTo>
                    <a:pt x="8243514" y="171785"/>
                  </a:lnTo>
                  <a:lnTo>
                    <a:pt x="8278375" y="209855"/>
                  </a:lnTo>
                  <a:lnTo>
                    <a:pt x="8309553" y="250559"/>
                  </a:lnTo>
                  <a:lnTo>
                    <a:pt x="8336937" y="293625"/>
                  </a:lnTo>
                  <a:lnTo>
                    <a:pt x="8360415" y="338783"/>
                  </a:lnTo>
                  <a:lnTo>
                    <a:pt x="8379875" y="385764"/>
                  </a:lnTo>
                  <a:lnTo>
                    <a:pt x="8395205" y="434298"/>
                  </a:lnTo>
                  <a:lnTo>
                    <a:pt x="8406294" y="484114"/>
                  </a:lnTo>
                  <a:lnTo>
                    <a:pt x="8413029" y="534941"/>
                  </a:lnTo>
                  <a:lnTo>
                    <a:pt x="8415299" y="586511"/>
                  </a:lnTo>
                  <a:lnTo>
                    <a:pt x="8415299" y="2932488"/>
                  </a:lnTo>
                  <a:lnTo>
                    <a:pt x="8413355" y="2980591"/>
                  </a:lnTo>
                  <a:lnTo>
                    <a:pt x="8407623" y="3027623"/>
                  </a:lnTo>
                  <a:lnTo>
                    <a:pt x="8398254" y="3073433"/>
                  </a:lnTo>
                  <a:lnTo>
                    <a:pt x="8385399" y="3117871"/>
                  </a:lnTo>
                  <a:lnTo>
                    <a:pt x="8369208" y="3160785"/>
                  </a:lnTo>
                  <a:lnTo>
                    <a:pt x="8349834" y="3202024"/>
                  </a:lnTo>
                  <a:lnTo>
                    <a:pt x="8327426" y="3241437"/>
                  </a:lnTo>
                  <a:lnTo>
                    <a:pt x="8302137" y="3278874"/>
                  </a:lnTo>
                  <a:lnTo>
                    <a:pt x="8274116" y="3314183"/>
                  </a:lnTo>
                  <a:lnTo>
                    <a:pt x="8243514" y="3347214"/>
                  </a:lnTo>
                  <a:lnTo>
                    <a:pt x="8210483" y="3377816"/>
                  </a:lnTo>
                  <a:lnTo>
                    <a:pt x="8175174" y="3405837"/>
                  </a:lnTo>
                  <a:lnTo>
                    <a:pt x="8137737" y="3431127"/>
                  </a:lnTo>
                  <a:lnTo>
                    <a:pt x="8098324" y="3453534"/>
                  </a:lnTo>
                  <a:lnTo>
                    <a:pt x="8057084" y="3472908"/>
                  </a:lnTo>
                  <a:lnTo>
                    <a:pt x="8014171" y="3489099"/>
                  </a:lnTo>
                  <a:lnTo>
                    <a:pt x="7969733" y="3501954"/>
                  </a:lnTo>
                  <a:lnTo>
                    <a:pt x="7923923" y="3511323"/>
                  </a:lnTo>
                  <a:lnTo>
                    <a:pt x="7876891" y="3517055"/>
                  </a:lnTo>
                  <a:lnTo>
                    <a:pt x="7828788" y="3518999"/>
                  </a:lnTo>
                  <a:lnTo>
                    <a:pt x="586511" y="3518999"/>
                  </a:lnTo>
                  <a:lnTo>
                    <a:pt x="538408" y="3517055"/>
                  </a:lnTo>
                  <a:lnTo>
                    <a:pt x="491376" y="3511323"/>
                  </a:lnTo>
                  <a:lnTo>
                    <a:pt x="445566" y="3501954"/>
                  </a:lnTo>
                  <a:lnTo>
                    <a:pt x="401128" y="3489099"/>
                  </a:lnTo>
                  <a:lnTo>
                    <a:pt x="358214" y="3472908"/>
                  </a:lnTo>
                  <a:lnTo>
                    <a:pt x="316975" y="3453534"/>
                  </a:lnTo>
                  <a:lnTo>
                    <a:pt x="277562" y="3431127"/>
                  </a:lnTo>
                  <a:lnTo>
                    <a:pt x="240125" y="3405837"/>
                  </a:lnTo>
                  <a:lnTo>
                    <a:pt x="204816" y="3377816"/>
                  </a:lnTo>
                  <a:lnTo>
                    <a:pt x="171785" y="3347214"/>
                  </a:lnTo>
                  <a:lnTo>
                    <a:pt x="141183" y="3314183"/>
                  </a:lnTo>
                  <a:lnTo>
                    <a:pt x="113162" y="3278874"/>
                  </a:lnTo>
                  <a:lnTo>
                    <a:pt x="87872" y="3241437"/>
                  </a:lnTo>
                  <a:lnTo>
                    <a:pt x="65465" y="3202024"/>
                  </a:lnTo>
                  <a:lnTo>
                    <a:pt x="46090" y="3160785"/>
                  </a:lnTo>
                  <a:lnTo>
                    <a:pt x="29900" y="3117871"/>
                  </a:lnTo>
                  <a:lnTo>
                    <a:pt x="17045" y="3073433"/>
                  </a:lnTo>
                  <a:lnTo>
                    <a:pt x="7676" y="3027623"/>
                  </a:lnTo>
                  <a:lnTo>
                    <a:pt x="1944" y="2980591"/>
                  </a:lnTo>
                  <a:lnTo>
                    <a:pt x="0" y="2932488"/>
                  </a:lnTo>
                  <a:lnTo>
                    <a:pt x="0" y="586511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705357" y="633248"/>
            <a:ext cx="7543165" cy="288671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algn="ctr" marL="12065" marR="5080" indent="-3810">
              <a:lnSpc>
                <a:spcPts val="2250"/>
              </a:lnSpc>
              <a:spcBef>
                <a:spcPts val="200"/>
              </a:spcBef>
            </a:pP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Sometimes,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conversations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change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unexpected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ways.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This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25" b="1">
                <a:solidFill>
                  <a:srgbClr val="0000FF"/>
                </a:solidFill>
                <a:latin typeface="Arial"/>
                <a:cs typeface="Arial"/>
              </a:rPr>
              <a:t>can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help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us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discover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new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ideas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viewpoints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that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we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might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not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agree with.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180"/>
              </a:lnSpc>
            </a:pP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It’s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interesting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to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think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about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how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we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feel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these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moments.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5"/>
              </a:spcBef>
            </a:pPr>
            <a:endParaRPr sz="1900">
              <a:latin typeface="Arial"/>
              <a:cs typeface="Arial"/>
            </a:endParaRPr>
          </a:p>
          <a:p>
            <a:pPr algn="ctr" marL="207010" marR="202565">
              <a:lnSpc>
                <a:spcPts val="2250"/>
              </a:lnSpc>
            </a:pP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Do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we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decide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to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share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our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thoughts,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or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do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we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choose</a:t>
            </a:r>
            <a:r>
              <a:rPr dirty="0" sz="1900" spc="-4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to</a:t>
            </a:r>
            <a:r>
              <a:rPr dirty="0" sz="1900" spc="-5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listen quietly?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900">
              <a:latin typeface="Arial"/>
              <a:cs typeface="Arial"/>
            </a:endParaRPr>
          </a:p>
          <a:p>
            <a:pPr algn="ctr" marL="682625" marR="675640">
              <a:lnSpc>
                <a:spcPts val="2250"/>
              </a:lnSpc>
            </a:pP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Engaging</a:t>
            </a:r>
            <a:r>
              <a:rPr dirty="0" sz="1900" spc="-7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in</a:t>
            </a:r>
            <a:r>
              <a:rPr dirty="0" sz="1900" spc="-7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these</a:t>
            </a:r>
            <a:r>
              <a:rPr dirty="0" sz="1900" spc="-7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discussions</a:t>
            </a:r>
            <a:r>
              <a:rPr dirty="0" sz="1900" spc="-7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can</a:t>
            </a:r>
            <a:r>
              <a:rPr dirty="0" sz="1900" spc="-7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really</a:t>
            </a:r>
            <a:r>
              <a:rPr dirty="0" sz="1900" spc="-7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improve</a:t>
            </a:r>
            <a:r>
              <a:rPr dirty="0" sz="1900" spc="-7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25" b="1">
                <a:solidFill>
                  <a:srgbClr val="0000FF"/>
                </a:solidFill>
                <a:latin typeface="Arial"/>
                <a:cs typeface="Arial"/>
              </a:rPr>
              <a:t>our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understanding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and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connections</a:t>
            </a:r>
            <a:r>
              <a:rPr dirty="0" sz="1900" spc="-55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b="1">
                <a:solidFill>
                  <a:srgbClr val="0000FF"/>
                </a:solidFill>
                <a:latin typeface="Arial"/>
                <a:cs typeface="Arial"/>
              </a:rPr>
              <a:t>with</a:t>
            </a:r>
            <a:r>
              <a:rPr dirty="0" sz="1900" spc="-60" b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900" spc="-10" b="1">
                <a:solidFill>
                  <a:srgbClr val="0000FF"/>
                </a:solidFill>
                <a:latin typeface="Arial"/>
                <a:cs typeface="Arial"/>
              </a:rPr>
              <a:t>others!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59424" y="128474"/>
            <a:ext cx="8970645" cy="3943350"/>
            <a:chOff x="159424" y="128474"/>
            <a:chExt cx="8970645" cy="3943350"/>
          </a:xfrm>
        </p:grpSpPr>
        <p:sp>
          <p:nvSpPr>
            <p:cNvPr id="4" name="object 4" descr=""/>
            <p:cNvSpPr/>
            <p:nvPr/>
          </p:nvSpPr>
          <p:spPr>
            <a:xfrm>
              <a:off x="216574" y="185624"/>
              <a:ext cx="8856345" cy="3822700"/>
            </a:xfrm>
            <a:custGeom>
              <a:avLst/>
              <a:gdLst/>
              <a:ahLst/>
              <a:cxnLst/>
              <a:rect l="l" t="t" r="r" b="b"/>
              <a:pathLst>
                <a:path w="8856345" h="3822700">
                  <a:moveTo>
                    <a:pt x="4948976" y="12699"/>
                  </a:moveTo>
                  <a:lnTo>
                    <a:pt x="3907023" y="12699"/>
                  </a:lnTo>
                  <a:lnTo>
                    <a:pt x="3971240" y="0"/>
                  </a:lnTo>
                  <a:lnTo>
                    <a:pt x="4884759" y="0"/>
                  </a:lnTo>
                  <a:lnTo>
                    <a:pt x="4948976" y="12699"/>
                  </a:lnTo>
                  <a:close/>
                </a:path>
                <a:path w="8856345" h="3822700">
                  <a:moveTo>
                    <a:pt x="5202985" y="25399"/>
                  </a:moveTo>
                  <a:lnTo>
                    <a:pt x="3653014" y="25399"/>
                  </a:lnTo>
                  <a:lnTo>
                    <a:pt x="3716075" y="12699"/>
                  </a:lnTo>
                  <a:lnTo>
                    <a:pt x="5139925" y="12699"/>
                  </a:lnTo>
                  <a:lnTo>
                    <a:pt x="5202985" y="25399"/>
                  </a:lnTo>
                  <a:close/>
                </a:path>
                <a:path w="8856345" h="3822700">
                  <a:moveTo>
                    <a:pt x="5328184" y="38099"/>
                  </a:moveTo>
                  <a:lnTo>
                    <a:pt x="3527815" y="38099"/>
                  </a:lnTo>
                  <a:lnTo>
                    <a:pt x="3590258" y="25399"/>
                  </a:lnTo>
                  <a:lnTo>
                    <a:pt x="5265741" y="25399"/>
                  </a:lnTo>
                  <a:lnTo>
                    <a:pt x="5328184" y="38099"/>
                  </a:lnTo>
                  <a:close/>
                </a:path>
                <a:path w="8856345" h="3822700">
                  <a:moveTo>
                    <a:pt x="5452108" y="50799"/>
                  </a:moveTo>
                  <a:lnTo>
                    <a:pt x="3403891" y="50799"/>
                  </a:lnTo>
                  <a:lnTo>
                    <a:pt x="3465690" y="38099"/>
                  </a:lnTo>
                  <a:lnTo>
                    <a:pt x="5390309" y="38099"/>
                  </a:lnTo>
                  <a:lnTo>
                    <a:pt x="5452108" y="50799"/>
                  </a:lnTo>
                  <a:close/>
                </a:path>
                <a:path w="8856345" h="3822700">
                  <a:moveTo>
                    <a:pt x="5574703" y="63499"/>
                  </a:moveTo>
                  <a:lnTo>
                    <a:pt x="3281297" y="63499"/>
                  </a:lnTo>
                  <a:lnTo>
                    <a:pt x="3342425" y="50799"/>
                  </a:lnTo>
                  <a:lnTo>
                    <a:pt x="5513575" y="50799"/>
                  </a:lnTo>
                  <a:lnTo>
                    <a:pt x="5574703" y="63499"/>
                  </a:lnTo>
                  <a:close/>
                </a:path>
                <a:path w="8856345" h="3822700">
                  <a:moveTo>
                    <a:pt x="5695916" y="76199"/>
                  </a:moveTo>
                  <a:lnTo>
                    <a:pt x="3160084" y="76199"/>
                  </a:lnTo>
                  <a:lnTo>
                    <a:pt x="3220514" y="63499"/>
                  </a:lnTo>
                  <a:lnTo>
                    <a:pt x="5635485" y="63499"/>
                  </a:lnTo>
                  <a:lnTo>
                    <a:pt x="5695916" y="76199"/>
                  </a:lnTo>
                  <a:close/>
                </a:path>
                <a:path w="8856345" h="3822700">
                  <a:moveTo>
                    <a:pt x="5875027" y="101599"/>
                  </a:moveTo>
                  <a:lnTo>
                    <a:pt x="2980972" y="101599"/>
                  </a:lnTo>
                  <a:lnTo>
                    <a:pt x="3100012" y="76199"/>
                  </a:lnTo>
                  <a:lnTo>
                    <a:pt x="5755987" y="76199"/>
                  </a:lnTo>
                  <a:lnTo>
                    <a:pt x="5875027" y="101599"/>
                  </a:lnTo>
                  <a:close/>
                </a:path>
                <a:path w="8856345" h="3822700">
                  <a:moveTo>
                    <a:pt x="6165882" y="152399"/>
                  </a:moveTo>
                  <a:lnTo>
                    <a:pt x="2690117" y="152399"/>
                  </a:lnTo>
                  <a:lnTo>
                    <a:pt x="2922017" y="101599"/>
                  </a:lnTo>
                  <a:lnTo>
                    <a:pt x="5933983" y="101599"/>
                  </a:lnTo>
                  <a:lnTo>
                    <a:pt x="6165882" y="152399"/>
                  </a:lnTo>
                  <a:close/>
                </a:path>
                <a:path w="8856345" h="3822700">
                  <a:moveTo>
                    <a:pt x="6050730" y="3695699"/>
                  </a:moveTo>
                  <a:lnTo>
                    <a:pt x="2805269" y="3695699"/>
                  </a:lnTo>
                  <a:lnTo>
                    <a:pt x="2354765" y="3594099"/>
                  </a:lnTo>
                  <a:lnTo>
                    <a:pt x="1882706" y="3479799"/>
                  </a:lnTo>
                  <a:lnTo>
                    <a:pt x="1832727" y="3454399"/>
                  </a:lnTo>
                  <a:lnTo>
                    <a:pt x="1685929" y="3416299"/>
                  </a:lnTo>
                  <a:lnTo>
                    <a:pt x="1638065" y="3390899"/>
                  </a:lnTo>
                  <a:lnTo>
                    <a:pt x="1543979" y="3365499"/>
                  </a:lnTo>
                  <a:lnTo>
                    <a:pt x="1497772" y="3340099"/>
                  </a:lnTo>
                  <a:lnTo>
                    <a:pt x="1452129" y="3327399"/>
                  </a:lnTo>
                  <a:lnTo>
                    <a:pt x="1407059" y="3301999"/>
                  </a:lnTo>
                  <a:lnTo>
                    <a:pt x="1318662" y="3276599"/>
                  </a:lnTo>
                  <a:lnTo>
                    <a:pt x="1275348" y="3251199"/>
                  </a:lnTo>
                  <a:lnTo>
                    <a:pt x="1232633" y="3238499"/>
                  </a:lnTo>
                  <a:lnTo>
                    <a:pt x="1190524" y="3213099"/>
                  </a:lnTo>
                  <a:lnTo>
                    <a:pt x="1149026" y="3200399"/>
                  </a:lnTo>
                  <a:lnTo>
                    <a:pt x="1067894" y="3149599"/>
                  </a:lnTo>
                  <a:lnTo>
                    <a:pt x="1028273" y="3136899"/>
                  </a:lnTo>
                  <a:lnTo>
                    <a:pt x="989291" y="3111499"/>
                  </a:lnTo>
                  <a:lnTo>
                    <a:pt x="950954" y="3098799"/>
                  </a:lnTo>
                  <a:lnTo>
                    <a:pt x="913269" y="3073399"/>
                  </a:lnTo>
                  <a:lnTo>
                    <a:pt x="876243" y="3047999"/>
                  </a:lnTo>
                  <a:lnTo>
                    <a:pt x="839883" y="3035299"/>
                  </a:lnTo>
                  <a:lnTo>
                    <a:pt x="804194" y="3009899"/>
                  </a:lnTo>
                  <a:lnTo>
                    <a:pt x="769185" y="2984499"/>
                  </a:lnTo>
                  <a:lnTo>
                    <a:pt x="734860" y="2959099"/>
                  </a:lnTo>
                  <a:lnTo>
                    <a:pt x="701228" y="2946399"/>
                  </a:lnTo>
                  <a:lnTo>
                    <a:pt x="668295" y="2920999"/>
                  </a:lnTo>
                  <a:lnTo>
                    <a:pt x="636067" y="2895599"/>
                  </a:lnTo>
                  <a:lnTo>
                    <a:pt x="604551" y="2870199"/>
                  </a:lnTo>
                  <a:lnTo>
                    <a:pt x="573754" y="2844799"/>
                  </a:lnTo>
                  <a:lnTo>
                    <a:pt x="543683" y="2832099"/>
                  </a:lnTo>
                  <a:lnTo>
                    <a:pt x="514343" y="2806699"/>
                  </a:lnTo>
                  <a:lnTo>
                    <a:pt x="485743" y="2781299"/>
                  </a:lnTo>
                  <a:lnTo>
                    <a:pt x="430784" y="2730499"/>
                  </a:lnTo>
                  <a:lnTo>
                    <a:pt x="378861" y="2679699"/>
                  </a:lnTo>
                  <a:lnTo>
                    <a:pt x="330026" y="2628899"/>
                  </a:lnTo>
                  <a:lnTo>
                    <a:pt x="284333" y="2578099"/>
                  </a:lnTo>
                  <a:lnTo>
                    <a:pt x="241835" y="2527299"/>
                  </a:lnTo>
                  <a:lnTo>
                    <a:pt x="202585" y="2476499"/>
                  </a:lnTo>
                  <a:lnTo>
                    <a:pt x="166637" y="2425699"/>
                  </a:lnTo>
                  <a:lnTo>
                    <a:pt x="134044" y="2374899"/>
                  </a:lnTo>
                  <a:lnTo>
                    <a:pt x="104859" y="2324099"/>
                  </a:lnTo>
                  <a:lnTo>
                    <a:pt x="79136" y="2273299"/>
                  </a:lnTo>
                  <a:lnTo>
                    <a:pt x="56928" y="2209799"/>
                  </a:lnTo>
                  <a:lnTo>
                    <a:pt x="47159" y="2184399"/>
                  </a:lnTo>
                  <a:lnTo>
                    <a:pt x="30324" y="2133599"/>
                  </a:lnTo>
                  <a:lnTo>
                    <a:pt x="17137" y="2082799"/>
                  </a:lnTo>
                  <a:lnTo>
                    <a:pt x="11928" y="2044699"/>
                  </a:lnTo>
                  <a:lnTo>
                    <a:pt x="7652" y="2019299"/>
                  </a:lnTo>
                  <a:lnTo>
                    <a:pt x="4314" y="1993899"/>
                  </a:lnTo>
                  <a:lnTo>
                    <a:pt x="1921" y="1968499"/>
                  </a:lnTo>
                  <a:lnTo>
                    <a:pt x="481" y="1930399"/>
                  </a:lnTo>
                  <a:lnTo>
                    <a:pt x="0" y="1904999"/>
                  </a:lnTo>
                  <a:lnTo>
                    <a:pt x="481" y="1879599"/>
                  </a:lnTo>
                  <a:lnTo>
                    <a:pt x="1921" y="1854199"/>
                  </a:lnTo>
                  <a:lnTo>
                    <a:pt x="4314" y="1828799"/>
                  </a:lnTo>
                  <a:lnTo>
                    <a:pt x="7652" y="1790699"/>
                  </a:lnTo>
                  <a:lnTo>
                    <a:pt x="11928" y="1765299"/>
                  </a:lnTo>
                  <a:lnTo>
                    <a:pt x="17137" y="1739899"/>
                  </a:lnTo>
                  <a:lnTo>
                    <a:pt x="23271" y="1714499"/>
                  </a:lnTo>
                  <a:lnTo>
                    <a:pt x="30324" y="1676399"/>
                  </a:lnTo>
                  <a:lnTo>
                    <a:pt x="47159" y="1625599"/>
                  </a:lnTo>
                  <a:lnTo>
                    <a:pt x="67590" y="1574799"/>
                  </a:lnTo>
                  <a:lnTo>
                    <a:pt x="91562" y="1523999"/>
                  </a:lnTo>
                  <a:lnTo>
                    <a:pt x="104859" y="1485899"/>
                  </a:lnTo>
                  <a:lnTo>
                    <a:pt x="134044" y="1435099"/>
                  </a:lnTo>
                  <a:lnTo>
                    <a:pt x="166637" y="1384299"/>
                  </a:lnTo>
                  <a:lnTo>
                    <a:pt x="202585" y="1333499"/>
                  </a:lnTo>
                  <a:lnTo>
                    <a:pt x="241835" y="1282699"/>
                  </a:lnTo>
                  <a:lnTo>
                    <a:pt x="284333" y="1231899"/>
                  </a:lnTo>
                  <a:lnTo>
                    <a:pt x="330026" y="1181099"/>
                  </a:lnTo>
                  <a:lnTo>
                    <a:pt x="378861" y="1130299"/>
                  </a:lnTo>
                  <a:lnTo>
                    <a:pt x="430784" y="1079499"/>
                  </a:lnTo>
                  <a:lnTo>
                    <a:pt x="485743" y="1041399"/>
                  </a:lnTo>
                  <a:lnTo>
                    <a:pt x="514343" y="1015999"/>
                  </a:lnTo>
                  <a:lnTo>
                    <a:pt x="543683" y="990599"/>
                  </a:lnTo>
                  <a:lnTo>
                    <a:pt x="573754" y="965199"/>
                  </a:lnTo>
                  <a:lnTo>
                    <a:pt x="604551" y="939799"/>
                  </a:lnTo>
                  <a:lnTo>
                    <a:pt x="636067" y="914399"/>
                  </a:lnTo>
                  <a:lnTo>
                    <a:pt x="668295" y="901699"/>
                  </a:lnTo>
                  <a:lnTo>
                    <a:pt x="701228" y="876299"/>
                  </a:lnTo>
                  <a:lnTo>
                    <a:pt x="734860" y="850899"/>
                  </a:lnTo>
                  <a:lnTo>
                    <a:pt x="769185" y="825499"/>
                  </a:lnTo>
                  <a:lnTo>
                    <a:pt x="804194" y="812799"/>
                  </a:lnTo>
                  <a:lnTo>
                    <a:pt x="839883" y="787399"/>
                  </a:lnTo>
                  <a:lnTo>
                    <a:pt x="876243" y="761999"/>
                  </a:lnTo>
                  <a:lnTo>
                    <a:pt x="913269" y="749299"/>
                  </a:lnTo>
                  <a:lnTo>
                    <a:pt x="950954" y="723899"/>
                  </a:lnTo>
                  <a:lnTo>
                    <a:pt x="989291" y="698499"/>
                  </a:lnTo>
                  <a:lnTo>
                    <a:pt x="1028273" y="685799"/>
                  </a:lnTo>
                  <a:lnTo>
                    <a:pt x="1067894" y="660399"/>
                  </a:lnTo>
                  <a:lnTo>
                    <a:pt x="1108148" y="634999"/>
                  </a:lnTo>
                  <a:lnTo>
                    <a:pt x="1149026" y="622299"/>
                  </a:lnTo>
                  <a:lnTo>
                    <a:pt x="1190524" y="596899"/>
                  </a:lnTo>
                  <a:lnTo>
                    <a:pt x="1232633" y="584199"/>
                  </a:lnTo>
                  <a:lnTo>
                    <a:pt x="1275348" y="558799"/>
                  </a:lnTo>
                  <a:lnTo>
                    <a:pt x="1318662" y="546099"/>
                  </a:lnTo>
                  <a:lnTo>
                    <a:pt x="1362568" y="520699"/>
                  </a:lnTo>
                  <a:lnTo>
                    <a:pt x="1452129" y="495299"/>
                  </a:lnTo>
                  <a:lnTo>
                    <a:pt x="1497772" y="469899"/>
                  </a:lnTo>
                  <a:lnTo>
                    <a:pt x="1590746" y="444499"/>
                  </a:lnTo>
                  <a:lnTo>
                    <a:pt x="1638065" y="419099"/>
                  </a:lnTo>
                  <a:lnTo>
                    <a:pt x="1734332" y="393699"/>
                  </a:lnTo>
                  <a:lnTo>
                    <a:pt x="1783267" y="368299"/>
                  </a:lnTo>
                  <a:lnTo>
                    <a:pt x="1984195" y="317499"/>
                  </a:lnTo>
                  <a:lnTo>
                    <a:pt x="2035690" y="292099"/>
                  </a:lnTo>
                  <a:lnTo>
                    <a:pt x="2140151" y="266699"/>
                  </a:lnTo>
                  <a:lnTo>
                    <a:pt x="2633156" y="152399"/>
                  </a:lnTo>
                  <a:lnTo>
                    <a:pt x="6222843" y="152399"/>
                  </a:lnTo>
                  <a:lnTo>
                    <a:pt x="6715848" y="266699"/>
                  </a:lnTo>
                  <a:lnTo>
                    <a:pt x="6820309" y="292099"/>
                  </a:lnTo>
                  <a:lnTo>
                    <a:pt x="6871805" y="317499"/>
                  </a:lnTo>
                  <a:lnTo>
                    <a:pt x="7072733" y="368299"/>
                  </a:lnTo>
                  <a:lnTo>
                    <a:pt x="7121668" y="393699"/>
                  </a:lnTo>
                  <a:lnTo>
                    <a:pt x="7217935" y="419099"/>
                  </a:lnTo>
                  <a:lnTo>
                    <a:pt x="7265253" y="444499"/>
                  </a:lnTo>
                  <a:lnTo>
                    <a:pt x="7358227" y="469899"/>
                  </a:lnTo>
                  <a:lnTo>
                    <a:pt x="7403870" y="495299"/>
                  </a:lnTo>
                  <a:lnTo>
                    <a:pt x="7493431" y="520699"/>
                  </a:lnTo>
                  <a:lnTo>
                    <a:pt x="7537337" y="546099"/>
                  </a:lnTo>
                  <a:lnTo>
                    <a:pt x="7580651" y="558799"/>
                  </a:lnTo>
                  <a:lnTo>
                    <a:pt x="7623366" y="584199"/>
                  </a:lnTo>
                  <a:lnTo>
                    <a:pt x="7665476" y="596899"/>
                  </a:lnTo>
                  <a:lnTo>
                    <a:pt x="7706973" y="622299"/>
                  </a:lnTo>
                  <a:lnTo>
                    <a:pt x="7747852" y="634999"/>
                  </a:lnTo>
                  <a:lnTo>
                    <a:pt x="7788105" y="660399"/>
                  </a:lnTo>
                  <a:lnTo>
                    <a:pt x="7827726" y="685799"/>
                  </a:lnTo>
                  <a:lnTo>
                    <a:pt x="7866708" y="698499"/>
                  </a:lnTo>
                  <a:lnTo>
                    <a:pt x="7905045" y="723899"/>
                  </a:lnTo>
                  <a:lnTo>
                    <a:pt x="7942730" y="749299"/>
                  </a:lnTo>
                  <a:lnTo>
                    <a:pt x="7979756" y="761999"/>
                  </a:lnTo>
                  <a:lnTo>
                    <a:pt x="8016116" y="787399"/>
                  </a:lnTo>
                  <a:lnTo>
                    <a:pt x="8051805" y="812799"/>
                  </a:lnTo>
                  <a:lnTo>
                    <a:pt x="8086814" y="825499"/>
                  </a:lnTo>
                  <a:lnTo>
                    <a:pt x="8121139" y="850899"/>
                  </a:lnTo>
                  <a:lnTo>
                    <a:pt x="8154771" y="876299"/>
                  </a:lnTo>
                  <a:lnTo>
                    <a:pt x="8187704" y="901699"/>
                  </a:lnTo>
                  <a:lnTo>
                    <a:pt x="8219932" y="914399"/>
                  </a:lnTo>
                  <a:lnTo>
                    <a:pt x="8251448" y="939799"/>
                  </a:lnTo>
                  <a:lnTo>
                    <a:pt x="8282245" y="965199"/>
                  </a:lnTo>
                  <a:lnTo>
                    <a:pt x="8312316" y="990599"/>
                  </a:lnTo>
                  <a:lnTo>
                    <a:pt x="8341656" y="1015999"/>
                  </a:lnTo>
                  <a:lnTo>
                    <a:pt x="8370256" y="1041399"/>
                  </a:lnTo>
                  <a:lnTo>
                    <a:pt x="8398112" y="1054099"/>
                  </a:lnTo>
                  <a:lnTo>
                    <a:pt x="8451559" y="1104899"/>
                  </a:lnTo>
                  <a:lnTo>
                    <a:pt x="8501945" y="1155699"/>
                  </a:lnTo>
                  <a:lnTo>
                    <a:pt x="8549216" y="1206499"/>
                  </a:lnTo>
                  <a:lnTo>
                    <a:pt x="8593318" y="1257299"/>
                  </a:lnTo>
                  <a:lnTo>
                    <a:pt x="8634199" y="1308099"/>
                  </a:lnTo>
                  <a:lnTo>
                    <a:pt x="8671804" y="1358899"/>
                  </a:lnTo>
                  <a:lnTo>
                    <a:pt x="8706081" y="1409699"/>
                  </a:lnTo>
                  <a:lnTo>
                    <a:pt x="8736977" y="1460499"/>
                  </a:lnTo>
                  <a:lnTo>
                    <a:pt x="8764437" y="1523999"/>
                  </a:lnTo>
                  <a:lnTo>
                    <a:pt x="8776863" y="1549399"/>
                  </a:lnTo>
                  <a:lnTo>
                    <a:pt x="8799070" y="1600199"/>
                  </a:lnTo>
                  <a:lnTo>
                    <a:pt x="8817710" y="1650999"/>
                  </a:lnTo>
                  <a:lnTo>
                    <a:pt x="8832728" y="1714499"/>
                  </a:lnTo>
                  <a:lnTo>
                    <a:pt x="8838862" y="1739899"/>
                  </a:lnTo>
                  <a:lnTo>
                    <a:pt x="8844071" y="1765299"/>
                  </a:lnTo>
                  <a:lnTo>
                    <a:pt x="8848347" y="1790699"/>
                  </a:lnTo>
                  <a:lnTo>
                    <a:pt x="8851685" y="1828799"/>
                  </a:lnTo>
                  <a:lnTo>
                    <a:pt x="8854077" y="1854199"/>
                  </a:lnTo>
                  <a:lnTo>
                    <a:pt x="8855518" y="1879599"/>
                  </a:lnTo>
                  <a:lnTo>
                    <a:pt x="8855999" y="1904999"/>
                  </a:lnTo>
                  <a:lnTo>
                    <a:pt x="8855518" y="1930399"/>
                  </a:lnTo>
                  <a:lnTo>
                    <a:pt x="8854077" y="1968499"/>
                  </a:lnTo>
                  <a:lnTo>
                    <a:pt x="8851685" y="1993899"/>
                  </a:lnTo>
                  <a:lnTo>
                    <a:pt x="8848347" y="2019299"/>
                  </a:lnTo>
                  <a:lnTo>
                    <a:pt x="8844071" y="2044699"/>
                  </a:lnTo>
                  <a:lnTo>
                    <a:pt x="8838862" y="2082799"/>
                  </a:lnTo>
                  <a:lnTo>
                    <a:pt x="8825675" y="2133599"/>
                  </a:lnTo>
                  <a:lnTo>
                    <a:pt x="8808840" y="2184399"/>
                  </a:lnTo>
                  <a:lnTo>
                    <a:pt x="8799070" y="2209799"/>
                  </a:lnTo>
                  <a:lnTo>
                    <a:pt x="8788409" y="2247899"/>
                  </a:lnTo>
                  <a:lnTo>
                    <a:pt x="8764437" y="2298699"/>
                  </a:lnTo>
                  <a:lnTo>
                    <a:pt x="8736977" y="2349499"/>
                  </a:lnTo>
                  <a:lnTo>
                    <a:pt x="8706081" y="2400299"/>
                  </a:lnTo>
                  <a:lnTo>
                    <a:pt x="8671804" y="2451099"/>
                  </a:lnTo>
                  <a:lnTo>
                    <a:pt x="8634199" y="2501899"/>
                  </a:lnTo>
                  <a:lnTo>
                    <a:pt x="8593318" y="2552699"/>
                  </a:lnTo>
                  <a:lnTo>
                    <a:pt x="8549216" y="2603499"/>
                  </a:lnTo>
                  <a:lnTo>
                    <a:pt x="8501945" y="2654299"/>
                  </a:lnTo>
                  <a:lnTo>
                    <a:pt x="8451559" y="2705099"/>
                  </a:lnTo>
                  <a:lnTo>
                    <a:pt x="8398112" y="2755899"/>
                  </a:lnTo>
                  <a:lnTo>
                    <a:pt x="8341656" y="2806699"/>
                  </a:lnTo>
                  <a:lnTo>
                    <a:pt x="8312316" y="2832099"/>
                  </a:lnTo>
                  <a:lnTo>
                    <a:pt x="8282245" y="2844799"/>
                  </a:lnTo>
                  <a:lnTo>
                    <a:pt x="8251448" y="2870199"/>
                  </a:lnTo>
                  <a:lnTo>
                    <a:pt x="8219932" y="2895599"/>
                  </a:lnTo>
                  <a:lnTo>
                    <a:pt x="8187704" y="2920999"/>
                  </a:lnTo>
                  <a:lnTo>
                    <a:pt x="8154771" y="2946399"/>
                  </a:lnTo>
                  <a:lnTo>
                    <a:pt x="8121139" y="2959099"/>
                  </a:lnTo>
                  <a:lnTo>
                    <a:pt x="8086814" y="2984499"/>
                  </a:lnTo>
                  <a:lnTo>
                    <a:pt x="8051805" y="3009899"/>
                  </a:lnTo>
                  <a:lnTo>
                    <a:pt x="8016116" y="3035299"/>
                  </a:lnTo>
                  <a:lnTo>
                    <a:pt x="7979756" y="3047999"/>
                  </a:lnTo>
                  <a:lnTo>
                    <a:pt x="7942730" y="3073399"/>
                  </a:lnTo>
                  <a:lnTo>
                    <a:pt x="7905045" y="3098799"/>
                  </a:lnTo>
                  <a:lnTo>
                    <a:pt x="7866708" y="3111499"/>
                  </a:lnTo>
                  <a:lnTo>
                    <a:pt x="7827726" y="3136899"/>
                  </a:lnTo>
                  <a:lnTo>
                    <a:pt x="7788105" y="3149599"/>
                  </a:lnTo>
                  <a:lnTo>
                    <a:pt x="7706973" y="3200399"/>
                  </a:lnTo>
                  <a:lnTo>
                    <a:pt x="7665476" y="3213099"/>
                  </a:lnTo>
                  <a:lnTo>
                    <a:pt x="7623366" y="3238499"/>
                  </a:lnTo>
                  <a:lnTo>
                    <a:pt x="7580651" y="3251199"/>
                  </a:lnTo>
                  <a:lnTo>
                    <a:pt x="7537337" y="3276599"/>
                  </a:lnTo>
                  <a:lnTo>
                    <a:pt x="7448940" y="3301999"/>
                  </a:lnTo>
                  <a:lnTo>
                    <a:pt x="7403870" y="3327399"/>
                  </a:lnTo>
                  <a:lnTo>
                    <a:pt x="7358227" y="3340099"/>
                  </a:lnTo>
                  <a:lnTo>
                    <a:pt x="7312020" y="3365499"/>
                  </a:lnTo>
                  <a:lnTo>
                    <a:pt x="7217935" y="3390899"/>
                  </a:lnTo>
                  <a:lnTo>
                    <a:pt x="7170071" y="3416299"/>
                  </a:lnTo>
                  <a:lnTo>
                    <a:pt x="7023272" y="3454399"/>
                  </a:lnTo>
                  <a:lnTo>
                    <a:pt x="6973293" y="3479799"/>
                  </a:lnTo>
                  <a:lnTo>
                    <a:pt x="6501234" y="3594099"/>
                  </a:lnTo>
                  <a:lnTo>
                    <a:pt x="6050730" y="3695699"/>
                  </a:lnTo>
                  <a:close/>
                </a:path>
                <a:path w="8856345" h="3822700">
                  <a:moveTo>
                    <a:pt x="5875027" y="3721099"/>
                  </a:moveTo>
                  <a:lnTo>
                    <a:pt x="2980972" y="3721099"/>
                  </a:lnTo>
                  <a:lnTo>
                    <a:pt x="2863447" y="3695699"/>
                  </a:lnTo>
                  <a:lnTo>
                    <a:pt x="5992552" y="3695699"/>
                  </a:lnTo>
                  <a:lnTo>
                    <a:pt x="5875027" y="3721099"/>
                  </a:lnTo>
                  <a:close/>
                </a:path>
                <a:path w="8856345" h="3822700">
                  <a:moveTo>
                    <a:pt x="5695916" y="3746499"/>
                  </a:moveTo>
                  <a:lnTo>
                    <a:pt x="3160084" y="3746499"/>
                  </a:lnTo>
                  <a:lnTo>
                    <a:pt x="3040306" y="3721099"/>
                  </a:lnTo>
                  <a:lnTo>
                    <a:pt x="5815693" y="3721099"/>
                  </a:lnTo>
                  <a:lnTo>
                    <a:pt x="5695916" y="3746499"/>
                  </a:lnTo>
                  <a:close/>
                </a:path>
                <a:path w="8856345" h="3822700">
                  <a:moveTo>
                    <a:pt x="5574703" y="3759199"/>
                  </a:moveTo>
                  <a:lnTo>
                    <a:pt x="3281297" y="3759199"/>
                  </a:lnTo>
                  <a:lnTo>
                    <a:pt x="3220514" y="3746499"/>
                  </a:lnTo>
                  <a:lnTo>
                    <a:pt x="5635485" y="3746499"/>
                  </a:lnTo>
                  <a:lnTo>
                    <a:pt x="5574703" y="3759199"/>
                  </a:lnTo>
                  <a:close/>
                </a:path>
                <a:path w="8856345" h="3822700">
                  <a:moveTo>
                    <a:pt x="5452108" y="3771899"/>
                  </a:moveTo>
                  <a:lnTo>
                    <a:pt x="3403891" y="3771899"/>
                  </a:lnTo>
                  <a:lnTo>
                    <a:pt x="3342425" y="3759199"/>
                  </a:lnTo>
                  <a:lnTo>
                    <a:pt x="5513575" y="3759199"/>
                  </a:lnTo>
                  <a:lnTo>
                    <a:pt x="5452108" y="3771899"/>
                  </a:lnTo>
                  <a:close/>
                </a:path>
                <a:path w="8856345" h="3822700">
                  <a:moveTo>
                    <a:pt x="5328184" y="3784599"/>
                  </a:moveTo>
                  <a:lnTo>
                    <a:pt x="3527815" y="3784599"/>
                  </a:lnTo>
                  <a:lnTo>
                    <a:pt x="3465690" y="3771899"/>
                  </a:lnTo>
                  <a:lnTo>
                    <a:pt x="5390309" y="3771899"/>
                  </a:lnTo>
                  <a:lnTo>
                    <a:pt x="5328184" y="3784599"/>
                  </a:lnTo>
                  <a:close/>
                </a:path>
                <a:path w="8856345" h="3822700">
                  <a:moveTo>
                    <a:pt x="5202985" y="3797299"/>
                  </a:moveTo>
                  <a:lnTo>
                    <a:pt x="3653014" y="3797299"/>
                  </a:lnTo>
                  <a:lnTo>
                    <a:pt x="3590258" y="3784599"/>
                  </a:lnTo>
                  <a:lnTo>
                    <a:pt x="5265741" y="3784599"/>
                  </a:lnTo>
                  <a:lnTo>
                    <a:pt x="5202985" y="3797299"/>
                  </a:lnTo>
                  <a:close/>
                </a:path>
                <a:path w="8856345" h="3822700">
                  <a:moveTo>
                    <a:pt x="5012913" y="3809999"/>
                  </a:moveTo>
                  <a:lnTo>
                    <a:pt x="3843086" y="3809999"/>
                  </a:lnTo>
                  <a:lnTo>
                    <a:pt x="3779434" y="3797299"/>
                  </a:lnTo>
                  <a:lnTo>
                    <a:pt x="5076565" y="3797299"/>
                  </a:lnTo>
                  <a:lnTo>
                    <a:pt x="5012913" y="3809999"/>
                  </a:lnTo>
                  <a:close/>
                </a:path>
                <a:path w="8856345" h="3822700">
                  <a:moveTo>
                    <a:pt x="4755517" y="3822699"/>
                  </a:moveTo>
                  <a:lnTo>
                    <a:pt x="4100482" y="3822699"/>
                  </a:lnTo>
                  <a:lnTo>
                    <a:pt x="4035728" y="3809999"/>
                  </a:lnTo>
                  <a:lnTo>
                    <a:pt x="4820271" y="3809999"/>
                  </a:lnTo>
                  <a:lnTo>
                    <a:pt x="4755517" y="382269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16574" y="185624"/>
              <a:ext cx="8856345" cy="3829050"/>
            </a:xfrm>
            <a:custGeom>
              <a:avLst/>
              <a:gdLst/>
              <a:ahLst/>
              <a:cxnLst/>
              <a:rect l="l" t="t" r="r" b="b"/>
              <a:pathLst>
                <a:path w="8856345" h="3829050">
                  <a:moveTo>
                    <a:pt x="0" y="1914299"/>
                  </a:moveTo>
                  <a:lnTo>
                    <a:pt x="481" y="1885775"/>
                  </a:lnTo>
                  <a:lnTo>
                    <a:pt x="1921" y="1857350"/>
                  </a:lnTo>
                  <a:lnTo>
                    <a:pt x="7652" y="1800814"/>
                  </a:lnTo>
                  <a:lnTo>
                    <a:pt x="17137" y="1744714"/>
                  </a:lnTo>
                  <a:lnTo>
                    <a:pt x="30324" y="1689073"/>
                  </a:lnTo>
                  <a:lnTo>
                    <a:pt x="47159" y="1633914"/>
                  </a:lnTo>
                  <a:lnTo>
                    <a:pt x="67590" y="1579260"/>
                  </a:lnTo>
                  <a:lnTo>
                    <a:pt x="91562" y="1525134"/>
                  </a:lnTo>
                  <a:lnTo>
                    <a:pt x="119022" y="1471560"/>
                  </a:lnTo>
                  <a:lnTo>
                    <a:pt x="149918" y="1418560"/>
                  </a:lnTo>
                  <a:lnTo>
                    <a:pt x="184195" y="1366158"/>
                  </a:lnTo>
                  <a:lnTo>
                    <a:pt x="221800" y="1314376"/>
                  </a:lnTo>
                  <a:lnTo>
                    <a:pt x="262681" y="1263237"/>
                  </a:lnTo>
                  <a:lnTo>
                    <a:pt x="306783" y="1212766"/>
                  </a:lnTo>
                  <a:lnTo>
                    <a:pt x="354054" y="1162983"/>
                  </a:lnTo>
                  <a:lnTo>
                    <a:pt x="404440" y="1113914"/>
                  </a:lnTo>
                  <a:lnTo>
                    <a:pt x="457887" y="1065580"/>
                  </a:lnTo>
                  <a:lnTo>
                    <a:pt x="514343" y="1018005"/>
                  </a:lnTo>
                  <a:lnTo>
                    <a:pt x="573754" y="971212"/>
                  </a:lnTo>
                  <a:lnTo>
                    <a:pt x="604551" y="948116"/>
                  </a:lnTo>
                  <a:lnTo>
                    <a:pt x="636067" y="925224"/>
                  </a:lnTo>
                  <a:lnTo>
                    <a:pt x="668295" y="902539"/>
                  </a:lnTo>
                  <a:lnTo>
                    <a:pt x="701228" y="880063"/>
                  </a:lnTo>
                  <a:lnTo>
                    <a:pt x="734860" y="857801"/>
                  </a:lnTo>
                  <a:lnTo>
                    <a:pt x="769185" y="835754"/>
                  </a:lnTo>
                  <a:lnTo>
                    <a:pt x="804194" y="813926"/>
                  </a:lnTo>
                  <a:lnTo>
                    <a:pt x="839883" y="792319"/>
                  </a:lnTo>
                  <a:lnTo>
                    <a:pt x="876243" y="770936"/>
                  </a:lnTo>
                  <a:lnTo>
                    <a:pt x="913269" y="749781"/>
                  </a:lnTo>
                  <a:lnTo>
                    <a:pt x="950954" y="728855"/>
                  </a:lnTo>
                  <a:lnTo>
                    <a:pt x="989291" y="708163"/>
                  </a:lnTo>
                  <a:lnTo>
                    <a:pt x="1028273" y="687706"/>
                  </a:lnTo>
                  <a:lnTo>
                    <a:pt x="1067894" y="667488"/>
                  </a:lnTo>
                  <a:lnTo>
                    <a:pt x="1108148" y="647512"/>
                  </a:lnTo>
                  <a:lnTo>
                    <a:pt x="1149026" y="627780"/>
                  </a:lnTo>
                  <a:lnTo>
                    <a:pt x="1190524" y="608295"/>
                  </a:lnTo>
                  <a:lnTo>
                    <a:pt x="1232633" y="589061"/>
                  </a:lnTo>
                  <a:lnTo>
                    <a:pt x="1275348" y="570080"/>
                  </a:lnTo>
                  <a:lnTo>
                    <a:pt x="1318662" y="551355"/>
                  </a:lnTo>
                  <a:lnTo>
                    <a:pt x="1362568" y="532888"/>
                  </a:lnTo>
                  <a:lnTo>
                    <a:pt x="1407059" y="514683"/>
                  </a:lnTo>
                  <a:lnTo>
                    <a:pt x="1452129" y="496743"/>
                  </a:lnTo>
                  <a:lnTo>
                    <a:pt x="1497772" y="479071"/>
                  </a:lnTo>
                  <a:lnTo>
                    <a:pt x="1543979" y="461669"/>
                  </a:lnTo>
                  <a:lnTo>
                    <a:pt x="1590746" y="444540"/>
                  </a:lnTo>
                  <a:lnTo>
                    <a:pt x="1638065" y="427687"/>
                  </a:lnTo>
                  <a:lnTo>
                    <a:pt x="1685929" y="411113"/>
                  </a:lnTo>
                  <a:lnTo>
                    <a:pt x="1734332" y="394822"/>
                  </a:lnTo>
                  <a:lnTo>
                    <a:pt x="1783267" y="378815"/>
                  </a:lnTo>
                  <a:lnTo>
                    <a:pt x="1832727" y="363095"/>
                  </a:lnTo>
                  <a:lnTo>
                    <a:pt x="1882706" y="347667"/>
                  </a:lnTo>
                  <a:lnTo>
                    <a:pt x="1933198" y="332531"/>
                  </a:lnTo>
                  <a:lnTo>
                    <a:pt x="1984195" y="317692"/>
                  </a:lnTo>
                  <a:lnTo>
                    <a:pt x="2035690" y="303153"/>
                  </a:lnTo>
                  <a:lnTo>
                    <a:pt x="2087678" y="288915"/>
                  </a:lnTo>
                  <a:lnTo>
                    <a:pt x="2140151" y="274982"/>
                  </a:lnTo>
                  <a:lnTo>
                    <a:pt x="2193103" y="261358"/>
                  </a:lnTo>
                  <a:lnTo>
                    <a:pt x="2246527" y="248043"/>
                  </a:lnTo>
                  <a:lnTo>
                    <a:pt x="2300417" y="235043"/>
                  </a:lnTo>
                  <a:lnTo>
                    <a:pt x="2354765" y="222359"/>
                  </a:lnTo>
                  <a:lnTo>
                    <a:pt x="2409566" y="209995"/>
                  </a:lnTo>
                  <a:lnTo>
                    <a:pt x="2464812" y="197952"/>
                  </a:lnTo>
                  <a:lnTo>
                    <a:pt x="2520497" y="186235"/>
                  </a:lnTo>
                  <a:lnTo>
                    <a:pt x="2576614" y="174846"/>
                  </a:lnTo>
                  <a:lnTo>
                    <a:pt x="2633156" y="163788"/>
                  </a:lnTo>
                  <a:lnTo>
                    <a:pt x="2690117" y="153063"/>
                  </a:lnTo>
                  <a:lnTo>
                    <a:pt x="2747490" y="142676"/>
                  </a:lnTo>
                  <a:lnTo>
                    <a:pt x="2805269" y="132627"/>
                  </a:lnTo>
                  <a:lnTo>
                    <a:pt x="2863447" y="122922"/>
                  </a:lnTo>
                  <a:lnTo>
                    <a:pt x="2922017" y="113561"/>
                  </a:lnTo>
                  <a:lnTo>
                    <a:pt x="2980972" y="104549"/>
                  </a:lnTo>
                  <a:lnTo>
                    <a:pt x="3040306" y="95888"/>
                  </a:lnTo>
                  <a:lnTo>
                    <a:pt x="3100012" y="87581"/>
                  </a:lnTo>
                  <a:lnTo>
                    <a:pt x="3160084" y="79630"/>
                  </a:lnTo>
                  <a:lnTo>
                    <a:pt x="3220514" y="72040"/>
                  </a:lnTo>
                  <a:lnTo>
                    <a:pt x="3281297" y="64812"/>
                  </a:lnTo>
                  <a:lnTo>
                    <a:pt x="3342425" y="57949"/>
                  </a:lnTo>
                  <a:lnTo>
                    <a:pt x="3403892" y="51455"/>
                  </a:lnTo>
                  <a:lnTo>
                    <a:pt x="3465690" y="45332"/>
                  </a:lnTo>
                  <a:lnTo>
                    <a:pt x="3527815" y="39583"/>
                  </a:lnTo>
                  <a:lnTo>
                    <a:pt x="3590258" y="34212"/>
                  </a:lnTo>
                  <a:lnTo>
                    <a:pt x="3653014" y="29220"/>
                  </a:lnTo>
                  <a:lnTo>
                    <a:pt x="3716075" y="24611"/>
                  </a:lnTo>
                  <a:lnTo>
                    <a:pt x="3779434" y="20387"/>
                  </a:lnTo>
                  <a:lnTo>
                    <a:pt x="3843086" y="16553"/>
                  </a:lnTo>
                  <a:lnTo>
                    <a:pt x="3907023" y="13109"/>
                  </a:lnTo>
                  <a:lnTo>
                    <a:pt x="3971240" y="10060"/>
                  </a:lnTo>
                  <a:lnTo>
                    <a:pt x="4035728" y="7408"/>
                  </a:lnTo>
                  <a:lnTo>
                    <a:pt x="4100482" y="5157"/>
                  </a:lnTo>
                  <a:lnTo>
                    <a:pt x="4165494" y="3308"/>
                  </a:lnTo>
                  <a:lnTo>
                    <a:pt x="4230759" y="1865"/>
                  </a:lnTo>
                  <a:lnTo>
                    <a:pt x="4296269" y="830"/>
                  </a:lnTo>
                  <a:lnTo>
                    <a:pt x="4362018" y="208"/>
                  </a:lnTo>
                  <a:lnTo>
                    <a:pt x="4427999" y="0"/>
                  </a:lnTo>
                  <a:lnTo>
                    <a:pt x="4493981" y="208"/>
                  </a:lnTo>
                  <a:lnTo>
                    <a:pt x="4559730" y="830"/>
                  </a:lnTo>
                  <a:lnTo>
                    <a:pt x="4625240" y="1865"/>
                  </a:lnTo>
                  <a:lnTo>
                    <a:pt x="4690505" y="3308"/>
                  </a:lnTo>
                  <a:lnTo>
                    <a:pt x="4755517" y="5157"/>
                  </a:lnTo>
                  <a:lnTo>
                    <a:pt x="4820271" y="7408"/>
                  </a:lnTo>
                  <a:lnTo>
                    <a:pt x="4884759" y="10060"/>
                  </a:lnTo>
                  <a:lnTo>
                    <a:pt x="4948976" y="13109"/>
                  </a:lnTo>
                  <a:lnTo>
                    <a:pt x="5012913" y="16553"/>
                  </a:lnTo>
                  <a:lnTo>
                    <a:pt x="5076565" y="20387"/>
                  </a:lnTo>
                  <a:lnTo>
                    <a:pt x="5139925" y="24611"/>
                  </a:lnTo>
                  <a:lnTo>
                    <a:pt x="5202985" y="29220"/>
                  </a:lnTo>
                  <a:lnTo>
                    <a:pt x="5265741" y="34212"/>
                  </a:lnTo>
                  <a:lnTo>
                    <a:pt x="5328184" y="39583"/>
                  </a:lnTo>
                  <a:lnTo>
                    <a:pt x="5390309" y="45332"/>
                  </a:lnTo>
                  <a:lnTo>
                    <a:pt x="5452108" y="51455"/>
                  </a:lnTo>
                  <a:lnTo>
                    <a:pt x="5513575" y="57949"/>
                  </a:lnTo>
                  <a:lnTo>
                    <a:pt x="5574703" y="64812"/>
                  </a:lnTo>
                  <a:lnTo>
                    <a:pt x="5635485" y="72040"/>
                  </a:lnTo>
                  <a:lnTo>
                    <a:pt x="5695916" y="79630"/>
                  </a:lnTo>
                  <a:lnTo>
                    <a:pt x="5755987" y="87581"/>
                  </a:lnTo>
                  <a:lnTo>
                    <a:pt x="5815693" y="95888"/>
                  </a:lnTo>
                  <a:lnTo>
                    <a:pt x="5875027" y="104549"/>
                  </a:lnTo>
                  <a:lnTo>
                    <a:pt x="5933983" y="113561"/>
                  </a:lnTo>
                  <a:lnTo>
                    <a:pt x="5992552" y="122922"/>
                  </a:lnTo>
                  <a:lnTo>
                    <a:pt x="6050730" y="132627"/>
                  </a:lnTo>
                  <a:lnTo>
                    <a:pt x="6108509" y="142676"/>
                  </a:lnTo>
                  <a:lnTo>
                    <a:pt x="6165882" y="153063"/>
                  </a:lnTo>
                  <a:lnTo>
                    <a:pt x="6222843" y="163788"/>
                  </a:lnTo>
                  <a:lnTo>
                    <a:pt x="6279386" y="174846"/>
                  </a:lnTo>
                  <a:lnTo>
                    <a:pt x="6335503" y="186235"/>
                  </a:lnTo>
                  <a:lnTo>
                    <a:pt x="6391187" y="197952"/>
                  </a:lnTo>
                  <a:lnTo>
                    <a:pt x="6446433" y="209995"/>
                  </a:lnTo>
                  <a:lnTo>
                    <a:pt x="6501234" y="222359"/>
                  </a:lnTo>
                  <a:lnTo>
                    <a:pt x="6555582" y="235043"/>
                  </a:lnTo>
                  <a:lnTo>
                    <a:pt x="6609472" y="248043"/>
                  </a:lnTo>
                  <a:lnTo>
                    <a:pt x="6662896" y="261358"/>
                  </a:lnTo>
                  <a:lnTo>
                    <a:pt x="6715848" y="274982"/>
                  </a:lnTo>
                  <a:lnTo>
                    <a:pt x="6768321" y="288915"/>
                  </a:lnTo>
                  <a:lnTo>
                    <a:pt x="6820309" y="303153"/>
                  </a:lnTo>
                  <a:lnTo>
                    <a:pt x="6871805" y="317692"/>
                  </a:lnTo>
                  <a:lnTo>
                    <a:pt x="6922802" y="332531"/>
                  </a:lnTo>
                  <a:lnTo>
                    <a:pt x="6973293" y="347667"/>
                  </a:lnTo>
                  <a:lnTo>
                    <a:pt x="7023272" y="363095"/>
                  </a:lnTo>
                  <a:lnTo>
                    <a:pt x="7072733" y="378815"/>
                  </a:lnTo>
                  <a:lnTo>
                    <a:pt x="7121668" y="394822"/>
                  </a:lnTo>
                  <a:lnTo>
                    <a:pt x="7170071" y="411113"/>
                  </a:lnTo>
                  <a:lnTo>
                    <a:pt x="7217935" y="427687"/>
                  </a:lnTo>
                  <a:lnTo>
                    <a:pt x="7265253" y="444540"/>
                  </a:lnTo>
                  <a:lnTo>
                    <a:pt x="7312020" y="461669"/>
                  </a:lnTo>
                  <a:lnTo>
                    <a:pt x="7358228" y="479071"/>
                  </a:lnTo>
                  <a:lnTo>
                    <a:pt x="7403870" y="496743"/>
                  </a:lnTo>
                  <a:lnTo>
                    <a:pt x="7448940" y="514683"/>
                  </a:lnTo>
                  <a:lnTo>
                    <a:pt x="7493431" y="532888"/>
                  </a:lnTo>
                  <a:lnTo>
                    <a:pt x="7537337" y="551355"/>
                  </a:lnTo>
                  <a:lnTo>
                    <a:pt x="7580651" y="570080"/>
                  </a:lnTo>
                  <a:lnTo>
                    <a:pt x="7623366" y="589061"/>
                  </a:lnTo>
                  <a:lnTo>
                    <a:pt x="7665476" y="608295"/>
                  </a:lnTo>
                  <a:lnTo>
                    <a:pt x="7706973" y="627780"/>
                  </a:lnTo>
                  <a:lnTo>
                    <a:pt x="7747852" y="647512"/>
                  </a:lnTo>
                  <a:lnTo>
                    <a:pt x="7788105" y="667488"/>
                  </a:lnTo>
                  <a:lnTo>
                    <a:pt x="7827726" y="687706"/>
                  </a:lnTo>
                  <a:lnTo>
                    <a:pt x="7866708" y="708163"/>
                  </a:lnTo>
                  <a:lnTo>
                    <a:pt x="7905045" y="728855"/>
                  </a:lnTo>
                  <a:lnTo>
                    <a:pt x="7942730" y="749781"/>
                  </a:lnTo>
                  <a:lnTo>
                    <a:pt x="7979756" y="770936"/>
                  </a:lnTo>
                  <a:lnTo>
                    <a:pt x="8016116" y="792319"/>
                  </a:lnTo>
                  <a:lnTo>
                    <a:pt x="8051805" y="813926"/>
                  </a:lnTo>
                  <a:lnTo>
                    <a:pt x="8086815" y="835754"/>
                  </a:lnTo>
                  <a:lnTo>
                    <a:pt x="8121139" y="857801"/>
                  </a:lnTo>
                  <a:lnTo>
                    <a:pt x="8154771" y="880063"/>
                  </a:lnTo>
                  <a:lnTo>
                    <a:pt x="8187704" y="902539"/>
                  </a:lnTo>
                  <a:lnTo>
                    <a:pt x="8219932" y="925224"/>
                  </a:lnTo>
                  <a:lnTo>
                    <a:pt x="8251448" y="948116"/>
                  </a:lnTo>
                  <a:lnTo>
                    <a:pt x="8282245" y="971212"/>
                  </a:lnTo>
                  <a:lnTo>
                    <a:pt x="8341656" y="1018005"/>
                  </a:lnTo>
                  <a:lnTo>
                    <a:pt x="8398112" y="1065580"/>
                  </a:lnTo>
                  <a:lnTo>
                    <a:pt x="8451559" y="1113914"/>
                  </a:lnTo>
                  <a:lnTo>
                    <a:pt x="8501945" y="1162983"/>
                  </a:lnTo>
                  <a:lnTo>
                    <a:pt x="8549216" y="1212766"/>
                  </a:lnTo>
                  <a:lnTo>
                    <a:pt x="8593318" y="1263237"/>
                  </a:lnTo>
                  <a:lnTo>
                    <a:pt x="8634199" y="1314376"/>
                  </a:lnTo>
                  <a:lnTo>
                    <a:pt x="8671804" y="1366158"/>
                  </a:lnTo>
                  <a:lnTo>
                    <a:pt x="8706081" y="1418560"/>
                  </a:lnTo>
                  <a:lnTo>
                    <a:pt x="8736977" y="1471560"/>
                  </a:lnTo>
                  <a:lnTo>
                    <a:pt x="8764437" y="1525134"/>
                  </a:lnTo>
                  <a:lnTo>
                    <a:pt x="8788409" y="1579260"/>
                  </a:lnTo>
                  <a:lnTo>
                    <a:pt x="8808840" y="1633914"/>
                  </a:lnTo>
                  <a:lnTo>
                    <a:pt x="8825675" y="1689073"/>
                  </a:lnTo>
                  <a:lnTo>
                    <a:pt x="8838862" y="1744714"/>
                  </a:lnTo>
                  <a:lnTo>
                    <a:pt x="8848347" y="1800814"/>
                  </a:lnTo>
                  <a:lnTo>
                    <a:pt x="8854078" y="1857350"/>
                  </a:lnTo>
                  <a:lnTo>
                    <a:pt x="8855999" y="1914299"/>
                  </a:lnTo>
                  <a:lnTo>
                    <a:pt x="8854078" y="1971249"/>
                  </a:lnTo>
                  <a:lnTo>
                    <a:pt x="8848347" y="2027785"/>
                  </a:lnTo>
                  <a:lnTo>
                    <a:pt x="8838862" y="2083885"/>
                  </a:lnTo>
                  <a:lnTo>
                    <a:pt x="8825675" y="2139526"/>
                  </a:lnTo>
                  <a:lnTo>
                    <a:pt x="8808840" y="2194685"/>
                  </a:lnTo>
                  <a:lnTo>
                    <a:pt x="8788409" y="2249339"/>
                  </a:lnTo>
                  <a:lnTo>
                    <a:pt x="8764437" y="2303465"/>
                  </a:lnTo>
                  <a:lnTo>
                    <a:pt x="8736977" y="2357039"/>
                  </a:lnTo>
                  <a:lnTo>
                    <a:pt x="8706081" y="2410039"/>
                  </a:lnTo>
                  <a:lnTo>
                    <a:pt x="8671804" y="2462441"/>
                  </a:lnTo>
                  <a:lnTo>
                    <a:pt x="8634199" y="2514223"/>
                  </a:lnTo>
                  <a:lnTo>
                    <a:pt x="8593318" y="2565362"/>
                  </a:lnTo>
                  <a:lnTo>
                    <a:pt x="8549216" y="2615834"/>
                  </a:lnTo>
                  <a:lnTo>
                    <a:pt x="8501945" y="2665616"/>
                  </a:lnTo>
                  <a:lnTo>
                    <a:pt x="8451559" y="2714685"/>
                  </a:lnTo>
                  <a:lnTo>
                    <a:pt x="8398112" y="2763019"/>
                  </a:lnTo>
                  <a:lnTo>
                    <a:pt x="8341656" y="2810594"/>
                  </a:lnTo>
                  <a:lnTo>
                    <a:pt x="8282245" y="2857387"/>
                  </a:lnTo>
                  <a:lnTo>
                    <a:pt x="8251448" y="2880483"/>
                  </a:lnTo>
                  <a:lnTo>
                    <a:pt x="8219932" y="2903375"/>
                  </a:lnTo>
                  <a:lnTo>
                    <a:pt x="8187704" y="2926061"/>
                  </a:lnTo>
                  <a:lnTo>
                    <a:pt x="8154771" y="2948536"/>
                  </a:lnTo>
                  <a:lnTo>
                    <a:pt x="8121139" y="2970798"/>
                  </a:lnTo>
                  <a:lnTo>
                    <a:pt x="8086815" y="2992845"/>
                  </a:lnTo>
                  <a:lnTo>
                    <a:pt x="8051805" y="3014673"/>
                  </a:lnTo>
                  <a:lnTo>
                    <a:pt x="8016116" y="3036280"/>
                  </a:lnTo>
                  <a:lnTo>
                    <a:pt x="7979756" y="3057663"/>
                  </a:lnTo>
                  <a:lnTo>
                    <a:pt x="7942730" y="3078818"/>
                  </a:lnTo>
                  <a:lnTo>
                    <a:pt x="7905045" y="3099744"/>
                  </a:lnTo>
                  <a:lnTo>
                    <a:pt x="7866708" y="3120436"/>
                  </a:lnTo>
                  <a:lnTo>
                    <a:pt x="7827726" y="3140893"/>
                  </a:lnTo>
                  <a:lnTo>
                    <a:pt x="7788105" y="3161111"/>
                  </a:lnTo>
                  <a:lnTo>
                    <a:pt x="7747852" y="3181087"/>
                  </a:lnTo>
                  <a:lnTo>
                    <a:pt x="7706973" y="3200819"/>
                  </a:lnTo>
                  <a:lnTo>
                    <a:pt x="7665476" y="3220304"/>
                  </a:lnTo>
                  <a:lnTo>
                    <a:pt x="7623366" y="3239538"/>
                  </a:lnTo>
                  <a:lnTo>
                    <a:pt x="7580651" y="3258519"/>
                  </a:lnTo>
                  <a:lnTo>
                    <a:pt x="7537337" y="3277244"/>
                  </a:lnTo>
                  <a:lnTo>
                    <a:pt x="7493431" y="3295711"/>
                  </a:lnTo>
                  <a:lnTo>
                    <a:pt x="7448940" y="3313916"/>
                  </a:lnTo>
                  <a:lnTo>
                    <a:pt x="7403870" y="3331856"/>
                  </a:lnTo>
                  <a:lnTo>
                    <a:pt x="7358228" y="3349528"/>
                  </a:lnTo>
                  <a:lnTo>
                    <a:pt x="7312020" y="3366930"/>
                  </a:lnTo>
                  <a:lnTo>
                    <a:pt x="7265253" y="3384059"/>
                  </a:lnTo>
                  <a:lnTo>
                    <a:pt x="7217935" y="3400912"/>
                  </a:lnTo>
                  <a:lnTo>
                    <a:pt x="7170071" y="3417486"/>
                  </a:lnTo>
                  <a:lnTo>
                    <a:pt x="7121668" y="3433777"/>
                  </a:lnTo>
                  <a:lnTo>
                    <a:pt x="7072733" y="3449784"/>
                  </a:lnTo>
                  <a:lnTo>
                    <a:pt x="7023272" y="3465504"/>
                  </a:lnTo>
                  <a:lnTo>
                    <a:pt x="6973293" y="3480932"/>
                  </a:lnTo>
                  <a:lnTo>
                    <a:pt x="6922802" y="3496068"/>
                  </a:lnTo>
                  <a:lnTo>
                    <a:pt x="6871805" y="3510907"/>
                  </a:lnTo>
                  <a:lnTo>
                    <a:pt x="6820309" y="3525446"/>
                  </a:lnTo>
                  <a:lnTo>
                    <a:pt x="6768321" y="3539684"/>
                  </a:lnTo>
                  <a:lnTo>
                    <a:pt x="6715848" y="3553617"/>
                  </a:lnTo>
                  <a:lnTo>
                    <a:pt x="6662896" y="3567241"/>
                  </a:lnTo>
                  <a:lnTo>
                    <a:pt x="6609472" y="3580556"/>
                  </a:lnTo>
                  <a:lnTo>
                    <a:pt x="6555582" y="3593556"/>
                  </a:lnTo>
                  <a:lnTo>
                    <a:pt x="6501234" y="3606240"/>
                  </a:lnTo>
                  <a:lnTo>
                    <a:pt x="6446433" y="3618604"/>
                  </a:lnTo>
                  <a:lnTo>
                    <a:pt x="6391187" y="3630647"/>
                  </a:lnTo>
                  <a:lnTo>
                    <a:pt x="6335503" y="3642364"/>
                  </a:lnTo>
                  <a:lnTo>
                    <a:pt x="6279386" y="3653753"/>
                  </a:lnTo>
                  <a:lnTo>
                    <a:pt x="6222843" y="3664811"/>
                  </a:lnTo>
                  <a:lnTo>
                    <a:pt x="6165882" y="3675536"/>
                  </a:lnTo>
                  <a:lnTo>
                    <a:pt x="6108509" y="3685923"/>
                  </a:lnTo>
                  <a:lnTo>
                    <a:pt x="6050730" y="3695972"/>
                  </a:lnTo>
                  <a:lnTo>
                    <a:pt x="5992552" y="3705677"/>
                  </a:lnTo>
                  <a:lnTo>
                    <a:pt x="5933983" y="3715038"/>
                  </a:lnTo>
                  <a:lnTo>
                    <a:pt x="5875027" y="3724050"/>
                  </a:lnTo>
                  <a:lnTo>
                    <a:pt x="5815693" y="3732711"/>
                  </a:lnTo>
                  <a:lnTo>
                    <a:pt x="5755987" y="3741018"/>
                  </a:lnTo>
                  <a:lnTo>
                    <a:pt x="5695916" y="3748969"/>
                  </a:lnTo>
                  <a:lnTo>
                    <a:pt x="5635485" y="3756559"/>
                  </a:lnTo>
                  <a:lnTo>
                    <a:pt x="5574703" y="3763787"/>
                  </a:lnTo>
                  <a:lnTo>
                    <a:pt x="5513575" y="3770650"/>
                  </a:lnTo>
                  <a:lnTo>
                    <a:pt x="5452108" y="3777144"/>
                  </a:lnTo>
                  <a:lnTo>
                    <a:pt x="5390309" y="3783267"/>
                  </a:lnTo>
                  <a:lnTo>
                    <a:pt x="5328184" y="3789016"/>
                  </a:lnTo>
                  <a:lnTo>
                    <a:pt x="5265741" y="3794387"/>
                  </a:lnTo>
                  <a:lnTo>
                    <a:pt x="5202985" y="3799379"/>
                  </a:lnTo>
                  <a:lnTo>
                    <a:pt x="5139925" y="3803988"/>
                  </a:lnTo>
                  <a:lnTo>
                    <a:pt x="5076565" y="3808211"/>
                  </a:lnTo>
                  <a:lnTo>
                    <a:pt x="5012913" y="3812046"/>
                  </a:lnTo>
                  <a:lnTo>
                    <a:pt x="4948976" y="3815490"/>
                  </a:lnTo>
                  <a:lnTo>
                    <a:pt x="4884759" y="3818539"/>
                  </a:lnTo>
                  <a:lnTo>
                    <a:pt x="4820271" y="3821191"/>
                  </a:lnTo>
                  <a:lnTo>
                    <a:pt x="4755517" y="3823442"/>
                  </a:lnTo>
                  <a:lnTo>
                    <a:pt x="4690505" y="3825291"/>
                  </a:lnTo>
                  <a:lnTo>
                    <a:pt x="4625240" y="3826734"/>
                  </a:lnTo>
                  <a:lnTo>
                    <a:pt x="4559730" y="3827769"/>
                  </a:lnTo>
                  <a:lnTo>
                    <a:pt x="4493981" y="3828391"/>
                  </a:lnTo>
                  <a:lnTo>
                    <a:pt x="4427999" y="3828599"/>
                  </a:lnTo>
                  <a:lnTo>
                    <a:pt x="4362018" y="3828391"/>
                  </a:lnTo>
                  <a:lnTo>
                    <a:pt x="4296269" y="3827769"/>
                  </a:lnTo>
                  <a:lnTo>
                    <a:pt x="4230759" y="3826734"/>
                  </a:lnTo>
                  <a:lnTo>
                    <a:pt x="4165494" y="3825291"/>
                  </a:lnTo>
                  <a:lnTo>
                    <a:pt x="4100482" y="3823442"/>
                  </a:lnTo>
                  <a:lnTo>
                    <a:pt x="4035728" y="3821191"/>
                  </a:lnTo>
                  <a:lnTo>
                    <a:pt x="3971240" y="3818539"/>
                  </a:lnTo>
                  <a:lnTo>
                    <a:pt x="3907023" y="3815490"/>
                  </a:lnTo>
                  <a:lnTo>
                    <a:pt x="3843086" y="3812046"/>
                  </a:lnTo>
                  <a:lnTo>
                    <a:pt x="3779434" y="3808211"/>
                  </a:lnTo>
                  <a:lnTo>
                    <a:pt x="3716075" y="3803988"/>
                  </a:lnTo>
                  <a:lnTo>
                    <a:pt x="3653014" y="3799379"/>
                  </a:lnTo>
                  <a:lnTo>
                    <a:pt x="3590258" y="3794387"/>
                  </a:lnTo>
                  <a:lnTo>
                    <a:pt x="3527815" y="3789016"/>
                  </a:lnTo>
                  <a:lnTo>
                    <a:pt x="3465690" y="3783267"/>
                  </a:lnTo>
                  <a:lnTo>
                    <a:pt x="3403892" y="3777144"/>
                  </a:lnTo>
                  <a:lnTo>
                    <a:pt x="3342425" y="3770650"/>
                  </a:lnTo>
                  <a:lnTo>
                    <a:pt x="3281297" y="3763787"/>
                  </a:lnTo>
                  <a:lnTo>
                    <a:pt x="3220514" y="3756559"/>
                  </a:lnTo>
                  <a:lnTo>
                    <a:pt x="3160084" y="3748969"/>
                  </a:lnTo>
                  <a:lnTo>
                    <a:pt x="3100012" y="3741018"/>
                  </a:lnTo>
                  <a:lnTo>
                    <a:pt x="3040306" y="3732711"/>
                  </a:lnTo>
                  <a:lnTo>
                    <a:pt x="2980972" y="3724050"/>
                  </a:lnTo>
                  <a:lnTo>
                    <a:pt x="2922017" y="3715038"/>
                  </a:lnTo>
                  <a:lnTo>
                    <a:pt x="2863447" y="3705677"/>
                  </a:lnTo>
                  <a:lnTo>
                    <a:pt x="2805269" y="3695972"/>
                  </a:lnTo>
                  <a:lnTo>
                    <a:pt x="2747490" y="3685923"/>
                  </a:lnTo>
                  <a:lnTo>
                    <a:pt x="2690117" y="3675536"/>
                  </a:lnTo>
                  <a:lnTo>
                    <a:pt x="2633156" y="3664811"/>
                  </a:lnTo>
                  <a:lnTo>
                    <a:pt x="2576614" y="3653753"/>
                  </a:lnTo>
                  <a:lnTo>
                    <a:pt x="2520497" y="3642364"/>
                  </a:lnTo>
                  <a:lnTo>
                    <a:pt x="2464812" y="3630647"/>
                  </a:lnTo>
                  <a:lnTo>
                    <a:pt x="2409566" y="3618604"/>
                  </a:lnTo>
                  <a:lnTo>
                    <a:pt x="2354765" y="3606240"/>
                  </a:lnTo>
                  <a:lnTo>
                    <a:pt x="2300417" y="3593556"/>
                  </a:lnTo>
                  <a:lnTo>
                    <a:pt x="2246527" y="3580556"/>
                  </a:lnTo>
                  <a:lnTo>
                    <a:pt x="2193103" y="3567241"/>
                  </a:lnTo>
                  <a:lnTo>
                    <a:pt x="2140151" y="3553617"/>
                  </a:lnTo>
                  <a:lnTo>
                    <a:pt x="2087678" y="3539684"/>
                  </a:lnTo>
                  <a:lnTo>
                    <a:pt x="2035690" y="3525446"/>
                  </a:lnTo>
                  <a:lnTo>
                    <a:pt x="1984195" y="3510907"/>
                  </a:lnTo>
                  <a:lnTo>
                    <a:pt x="1933198" y="3496068"/>
                  </a:lnTo>
                  <a:lnTo>
                    <a:pt x="1882706" y="3480932"/>
                  </a:lnTo>
                  <a:lnTo>
                    <a:pt x="1832727" y="3465504"/>
                  </a:lnTo>
                  <a:lnTo>
                    <a:pt x="1783267" y="3449784"/>
                  </a:lnTo>
                  <a:lnTo>
                    <a:pt x="1734332" y="3433777"/>
                  </a:lnTo>
                  <a:lnTo>
                    <a:pt x="1685929" y="3417486"/>
                  </a:lnTo>
                  <a:lnTo>
                    <a:pt x="1638065" y="3400912"/>
                  </a:lnTo>
                  <a:lnTo>
                    <a:pt x="1590746" y="3384059"/>
                  </a:lnTo>
                  <a:lnTo>
                    <a:pt x="1543979" y="3366930"/>
                  </a:lnTo>
                  <a:lnTo>
                    <a:pt x="1497772" y="3349528"/>
                  </a:lnTo>
                  <a:lnTo>
                    <a:pt x="1452129" y="3331856"/>
                  </a:lnTo>
                  <a:lnTo>
                    <a:pt x="1407059" y="3313916"/>
                  </a:lnTo>
                  <a:lnTo>
                    <a:pt x="1362568" y="3295711"/>
                  </a:lnTo>
                  <a:lnTo>
                    <a:pt x="1318662" y="3277244"/>
                  </a:lnTo>
                  <a:lnTo>
                    <a:pt x="1275348" y="3258519"/>
                  </a:lnTo>
                  <a:lnTo>
                    <a:pt x="1232633" y="3239538"/>
                  </a:lnTo>
                  <a:lnTo>
                    <a:pt x="1190524" y="3220304"/>
                  </a:lnTo>
                  <a:lnTo>
                    <a:pt x="1149026" y="3200819"/>
                  </a:lnTo>
                  <a:lnTo>
                    <a:pt x="1108148" y="3181087"/>
                  </a:lnTo>
                  <a:lnTo>
                    <a:pt x="1067894" y="3161111"/>
                  </a:lnTo>
                  <a:lnTo>
                    <a:pt x="1028273" y="3140893"/>
                  </a:lnTo>
                  <a:lnTo>
                    <a:pt x="989291" y="3120436"/>
                  </a:lnTo>
                  <a:lnTo>
                    <a:pt x="950954" y="3099744"/>
                  </a:lnTo>
                  <a:lnTo>
                    <a:pt x="913269" y="3078818"/>
                  </a:lnTo>
                  <a:lnTo>
                    <a:pt x="876243" y="3057663"/>
                  </a:lnTo>
                  <a:lnTo>
                    <a:pt x="839883" y="3036280"/>
                  </a:lnTo>
                  <a:lnTo>
                    <a:pt x="804194" y="3014673"/>
                  </a:lnTo>
                  <a:lnTo>
                    <a:pt x="769185" y="2992845"/>
                  </a:lnTo>
                  <a:lnTo>
                    <a:pt x="734860" y="2970798"/>
                  </a:lnTo>
                  <a:lnTo>
                    <a:pt x="701228" y="2948536"/>
                  </a:lnTo>
                  <a:lnTo>
                    <a:pt x="668295" y="2926061"/>
                  </a:lnTo>
                  <a:lnTo>
                    <a:pt x="636067" y="2903375"/>
                  </a:lnTo>
                  <a:lnTo>
                    <a:pt x="604551" y="2880483"/>
                  </a:lnTo>
                  <a:lnTo>
                    <a:pt x="573754" y="2857387"/>
                  </a:lnTo>
                  <a:lnTo>
                    <a:pt x="514343" y="2810594"/>
                  </a:lnTo>
                  <a:lnTo>
                    <a:pt x="457887" y="2763019"/>
                  </a:lnTo>
                  <a:lnTo>
                    <a:pt x="404440" y="2714685"/>
                  </a:lnTo>
                  <a:lnTo>
                    <a:pt x="354054" y="2665616"/>
                  </a:lnTo>
                  <a:lnTo>
                    <a:pt x="306783" y="2615834"/>
                  </a:lnTo>
                  <a:lnTo>
                    <a:pt x="262681" y="2565362"/>
                  </a:lnTo>
                  <a:lnTo>
                    <a:pt x="221800" y="2514223"/>
                  </a:lnTo>
                  <a:lnTo>
                    <a:pt x="184195" y="2462441"/>
                  </a:lnTo>
                  <a:lnTo>
                    <a:pt x="149918" y="2410039"/>
                  </a:lnTo>
                  <a:lnTo>
                    <a:pt x="119022" y="2357039"/>
                  </a:lnTo>
                  <a:lnTo>
                    <a:pt x="91562" y="2303465"/>
                  </a:lnTo>
                  <a:lnTo>
                    <a:pt x="67590" y="2249339"/>
                  </a:lnTo>
                  <a:lnTo>
                    <a:pt x="47159" y="2194685"/>
                  </a:lnTo>
                  <a:lnTo>
                    <a:pt x="30324" y="2139526"/>
                  </a:lnTo>
                  <a:lnTo>
                    <a:pt x="17137" y="2083885"/>
                  </a:lnTo>
                  <a:lnTo>
                    <a:pt x="7652" y="2027785"/>
                  </a:lnTo>
                  <a:lnTo>
                    <a:pt x="1921" y="1971249"/>
                  </a:lnTo>
                  <a:lnTo>
                    <a:pt x="481" y="1942824"/>
                  </a:lnTo>
                  <a:lnTo>
                    <a:pt x="0" y="191429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586531" y="696955"/>
            <a:ext cx="6031865" cy="25095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 indent="119380">
              <a:lnSpc>
                <a:spcPct val="100699"/>
              </a:lnSpc>
              <a:spcBef>
                <a:spcPts val="85"/>
              </a:spcBef>
            </a:pP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We</a:t>
            </a:r>
            <a:r>
              <a:rPr dirty="0" sz="18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will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learn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5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principles</a:t>
            </a:r>
            <a:r>
              <a:rPr dirty="0" sz="18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have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bold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conversations.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#1</a:t>
            </a:r>
            <a:r>
              <a:rPr dirty="0" sz="18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Self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examine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by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honestly</a:t>
            </a:r>
            <a:r>
              <a:rPr dirty="0" sz="1800" spc="-4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asking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yourself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whether</a:t>
            </a:r>
            <a:r>
              <a:rPr dirty="0" sz="18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in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fact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you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have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an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agenda.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#2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Be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curious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#3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Listen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an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intent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understand</a:t>
            </a:r>
            <a:endParaRPr sz="1800">
              <a:latin typeface="Century Gothic"/>
              <a:cs typeface="Century Gothic"/>
            </a:endParaRPr>
          </a:p>
          <a:p>
            <a:pPr marL="12700" marR="55880">
              <a:lnSpc>
                <a:spcPct val="100699"/>
              </a:lnSpc>
            </a:pP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#4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You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may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react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what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other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person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is</a:t>
            </a:r>
            <a:r>
              <a:rPr dirty="0" sz="18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saying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with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confusion,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anger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or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frustration.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That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is</a:t>
            </a:r>
            <a:r>
              <a:rPr dirty="0" sz="18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NORMAL.</a:t>
            </a:r>
            <a:r>
              <a:rPr dirty="0" sz="1800" spc="50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#5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point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is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not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win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argument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but</a:t>
            </a:r>
            <a:r>
              <a:rPr dirty="0" sz="18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0000FF"/>
                </a:solidFill>
                <a:latin typeface="Century Gothic"/>
                <a:cs typeface="Century Gothic"/>
              </a:rPr>
              <a:t>to</a:t>
            </a:r>
            <a:r>
              <a:rPr dirty="0" sz="18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0000FF"/>
                </a:solidFill>
                <a:latin typeface="Century Gothic"/>
                <a:cs typeface="Century Gothic"/>
              </a:rPr>
              <a:t>increase awareness.</a:t>
            </a:r>
            <a:endParaRPr sz="18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404521" y="723809"/>
            <a:ext cx="2821940" cy="3018155"/>
            <a:chOff x="1404521" y="723809"/>
            <a:chExt cx="2821940" cy="3018155"/>
          </a:xfrm>
        </p:grpSpPr>
        <p:sp>
          <p:nvSpPr>
            <p:cNvPr id="4" name="object 4" descr=""/>
            <p:cNvSpPr/>
            <p:nvPr/>
          </p:nvSpPr>
          <p:spPr>
            <a:xfrm>
              <a:off x="1461671" y="780959"/>
              <a:ext cx="2707640" cy="2903855"/>
            </a:xfrm>
            <a:custGeom>
              <a:avLst/>
              <a:gdLst/>
              <a:ahLst/>
              <a:cxnLst/>
              <a:rect l="l" t="t" r="r" b="b"/>
              <a:pathLst>
                <a:path w="2707640" h="2903854">
                  <a:moveTo>
                    <a:pt x="789762" y="2903753"/>
                  </a:moveTo>
                  <a:lnTo>
                    <a:pt x="688552" y="2414564"/>
                  </a:lnTo>
                  <a:lnTo>
                    <a:pt x="645787" y="2390578"/>
                  </a:lnTo>
                  <a:lnTo>
                    <a:pt x="604260" y="2365318"/>
                  </a:lnTo>
                  <a:lnTo>
                    <a:pt x="563983" y="2338823"/>
                  </a:lnTo>
                  <a:lnTo>
                    <a:pt x="524972" y="2311133"/>
                  </a:lnTo>
                  <a:lnTo>
                    <a:pt x="487239" y="2282289"/>
                  </a:lnTo>
                  <a:lnTo>
                    <a:pt x="450799" y="2252329"/>
                  </a:lnTo>
                  <a:lnTo>
                    <a:pt x="415666" y="2221294"/>
                  </a:lnTo>
                  <a:lnTo>
                    <a:pt x="381852" y="2189223"/>
                  </a:lnTo>
                  <a:lnTo>
                    <a:pt x="349373" y="2156157"/>
                  </a:lnTo>
                  <a:lnTo>
                    <a:pt x="318242" y="2122136"/>
                  </a:lnTo>
                  <a:lnTo>
                    <a:pt x="288473" y="2087198"/>
                  </a:lnTo>
                  <a:lnTo>
                    <a:pt x="260080" y="2051384"/>
                  </a:lnTo>
                  <a:lnTo>
                    <a:pt x="233076" y="2014734"/>
                  </a:lnTo>
                  <a:lnTo>
                    <a:pt x="207475" y="1977288"/>
                  </a:lnTo>
                  <a:lnTo>
                    <a:pt x="183291" y="1939085"/>
                  </a:lnTo>
                  <a:lnTo>
                    <a:pt x="160539" y="1900165"/>
                  </a:lnTo>
                  <a:lnTo>
                    <a:pt x="139231" y="1860569"/>
                  </a:lnTo>
                  <a:lnTo>
                    <a:pt x="119382" y="1820335"/>
                  </a:lnTo>
                  <a:lnTo>
                    <a:pt x="101005" y="1779504"/>
                  </a:lnTo>
                  <a:lnTo>
                    <a:pt x="84115" y="1738115"/>
                  </a:lnTo>
                  <a:lnTo>
                    <a:pt x="68724" y="1696209"/>
                  </a:lnTo>
                  <a:lnTo>
                    <a:pt x="54848" y="1653825"/>
                  </a:lnTo>
                  <a:lnTo>
                    <a:pt x="42500" y="1611004"/>
                  </a:lnTo>
                  <a:lnTo>
                    <a:pt x="31693" y="1567784"/>
                  </a:lnTo>
                  <a:lnTo>
                    <a:pt x="22441" y="1524206"/>
                  </a:lnTo>
                  <a:lnTo>
                    <a:pt x="14759" y="1480309"/>
                  </a:lnTo>
                  <a:lnTo>
                    <a:pt x="8660" y="1436134"/>
                  </a:lnTo>
                  <a:lnTo>
                    <a:pt x="4158" y="1391720"/>
                  </a:lnTo>
                  <a:lnTo>
                    <a:pt x="1364" y="1348608"/>
                  </a:lnTo>
                  <a:lnTo>
                    <a:pt x="11" y="1302752"/>
                  </a:lnTo>
                  <a:lnTo>
                    <a:pt x="0" y="1302335"/>
                  </a:lnTo>
                  <a:lnTo>
                    <a:pt x="371" y="1257444"/>
                  </a:lnTo>
                  <a:lnTo>
                    <a:pt x="2395" y="1212474"/>
                  </a:lnTo>
                  <a:lnTo>
                    <a:pt x="6085" y="1167463"/>
                  </a:lnTo>
                  <a:lnTo>
                    <a:pt x="11455" y="1122453"/>
                  </a:lnTo>
                  <a:lnTo>
                    <a:pt x="18519" y="1077483"/>
                  </a:lnTo>
                  <a:lnTo>
                    <a:pt x="27210" y="1033001"/>
                  </a:lnTo>
                  <a:lnTo>
                    <a:pt x="27290" y="1032593"/>
                  </a:lnTo>
                  <a:lnTo>
                    <a:pt x="37782" y="987823"/>
                  </a:lnTo>
                  <a:lnTo>
                    <a:pt x="50010" y="943212"/>
                  </a:lnTo>
                  <a:lnTo>
                    <a:pt x="63987" y="898801"/>
                  </a:lnTo>
                  <a:lnTo>
                    <a:pt x="79727" y="854629"/>
                  </a:lnTo>
                  <a:lnTo>
                    <a:pt x="97244" y="810735"/>
                  </a:lnTo>
                  <a:lnTo>
                    <a:pt x="116551" y="767161"/>
                  </a:lnTo>
                  <a:lnTo>
                    <a:pt x="137496" y="724280"/>
                  </a:lnTo>
                  <a:lnTo>
                    <a:pt x="159890" y="682451"/>
                  </a:lnTo>
                  <a:lnTo>
                    <a:pt x="183694" y="641691"/>
                  </a:lnTo>
                  <a:lnTo>
                    <a:pt x="208866" y="602017"/>
                  </a:lnTo>
                  <a:lnTo>
                    <a:pt x="235366" y="563445"/>
                  </a:lnTo>
                  <a:lnTo>
                    <a:pt x="263155" y="525994"/>
                  </a:lnTo>
                  <a:lnTo>
                    <a:pt x="292191" y="489679"/>
                  </a:lnTo>
                  <a:lnTo>
                    <a:pt x="322435" y="454518"/>
                  </a:lnTo>
                  <a:lnTo>
                    <a:pt x="353846" y="420528"/>
                  </a:lnTo>
                  <a:lnTo>
                    <a:pt x="386385" y="387725"/>
                  </a:lnTo>
                  <a:lnTo>
                    <a:pt x="420010" y="356127"/>
                  </a:lnTo>
                  <a:lnTo>
                    <a:pt x="454682" y="325750"/>
                  </a:lnTo>
                  <a:lnTo>
                    <a:pt x="490361" y="296611"/>
                  </a:lnTo>
                  <a:lnTo>
                    <a:pt x="527005" y="268728"/>
                  </a:lnTo>
                  <a:lnTo>
                    <a:pt x="564575" y="242117"/>
                  </a:lnTo>
                  <a:lnTo>
                    <a:pt x="603031" y="216796"/>
                  </a:lnTo>
                  <a:lnTo>
                    <a:pt x="642332" y="192781"/>
                  </a:lnTo>
                  <a:lnTo>
                    <a:pt x="682438" y="170088"/>
                  </a:lnTo>
                  <a:lnTo>
                    <a:pt x="723308" y="148736"/>
                  </a:lnTo>
                  <a:lnTo>
                    <a:pt x="764903" y="128741"/>
                  </a:lnTo>
                  <a:lnTo>
                    <a:pt x="807183" y="110120"/>
                  </a:lnTo>
                  <a:lnTo>
                    <a:pt x="850106" y="92889"/>
                  </a:lnTo>
                  <a:lnTo>
                    <a:pt x="893633" y="77067"/>
                  </a:lnTo>
                  <a:lnTo>
                    <a:pt x="937723" y="62669"/>
                  </a:lnTo>
                  <a:lnTo>
                    <a:pt x="982337" y="49713"/>
                  </a:lnTo>
                  <a:lnTo>
                    <a:pt x="1027433" y="38216"/>
                  </a:lnTo>
                  <a:lnTo>
                    <a:pt x="1072972" y="28194"/>
                  </a:lnTo>
                  <a:lnTo>
                    <a:pt x="1118914" y="19665"/>
                  </a:lnTo>
                  <a:lnTo>
                    <a:pt x="1165217" y="12645"/>
                  </a:lnTo>
                  <a:lnTo>
                    <a:pt x="1211842" y="7152"/>
                  </a:lnTo>
                  <a:lnTo>
                    <a:pt x="1259074" y="3174"/>
                  </a:lnTo>
                  <a:lnTo>
                    <a:pt x="1306501" y="781"/>
                  </a:lnTo>
                  <a:lnTo>
                    <a:pt x="1307681" y="781"/>
                  </a:lnTo>
                  <a:lnTo>
                    <a:pt x="1353247" y="0"/>
                  </a:lnTo>
                  <a:lnTo>
                    <a:pt x="1400757" y="781"/>
                  </a:lnTo>
                  <a:lnTo>
                    <a:pt x="1448387" y="3174"/>
                  </a:lnTo>
                  <a:lnTo>
                    <a:pt x="1495579" y="7152"/>
                  </a:lnTo>
                  <a:lnTo>
                    <a:pt x="1495729" y="7152"/>
                  </a:lnTo>
                  <a:lnTo>
                    <a:pt x="1543849" y="12861"/>
                  </a:lnTo>
                  <a:lnTo>
                    <a:pt x="1591599" y="20189"/>
                  </a:lnTo>
                  <a:lnTo>
                    <a:pt x="1639309" y="29196"/>
                  </a:lnTo>
                  <a:lnTo>
                    <a:pt x="1686938" y="39899"/>
                  </a:lnTo>
                  <a:lnTo>
                    <a:pt x="1734446" y="52314"/>
                  </a:lnTo>
                  <a:lnTo>
                    <a:pt x="1781793" y="66460"/>
                  </a:lnTo>
                  <a:lnTo>
                    <a:pt x="1828573" y="82226"/>
                  </a:lnTo>
                  <a:lnTo>
                    <a:pt x="1874393" y="99468"/>
                  </a:lnTo>
                  <a:lnTo>
                    <a:pt x="1919232" y="118150"/>
                  </a:lnTo>
                  <a:lnTo>
                    <a:pt x="1963069" y="138234"/>
                  </a:lnTo>
                  <a:lnTo>
                    <a:pt x="2005882" y="159685"/>
                  </a:lnTo>
                  <a:lnTo>
                    <a:pt x="2047648" y="182465"/>
                  </a:lnTo>
                  <a:lnTo>
                    <a:pt x="2088348" y="206539"/>
                  </a:lnTo>
                  <a:lnTo>
                    <a:pt x="2127959" y="231869"/>
                  </a:lnTo>
                  <a:lnTo>
                    <a:pt x="2166459" y="258420"/>
                  </a:lnTo>
                  <a:lnTo>
                    <a:pt x="2203827" y="286153"/>
                  </a:lnTo>
                  <a:lnTo>
                    <a:pt x="2240042" y="315034"/>
                  </a:lnTo>
                  <a:lnTo>
                    <a:pt x="2275082" y="345025"/>
                  </a:lnTo>
                  <a:lnTo>
                    <a:pt x="2308925" y="376089"/>
                  </a:lnTo>
                  <a:lnTo>
                    <a:pt x="2341550" y="408191"/>
                  </a:lnTo>
                  <a:lnTo>
                    <a:pt x="2372936" y="441293"/>
                  </a:lnTo>
                  <a:lnTo>
                    <a:pt x="2403060" y="475358"/>
                  </a:lnTo>
                  <a:lnTo>
                    <a:pt x="2431902" y="510352"/>
                  </a:lnTo>
                  <a:lnTo>
                    <a:pt x="2459439" y="546235"/>
                  </a:lnTo>
                  <a:lnTo>
                    <a:pt x="2485650" y="582973"/>
                  </a:lnTo>
                  <a:lnTo>
                    <a:pt x="2510514" y="620529"/>
                  </a:lnTo>
                  <a:lnTo>
                    <a:pt x="2534009" y="658865"/>
                  </a:lnTo>
                  <a:lnTo>
                    <a:pt x="2556113" y="697946"/>
                  </a:lnTo>
                  <a:lnTo>
                    <a:pt x="2576805" y="737735"/>
                  </a:lnTo>
                  <a:lnTo>
                    <a:pt x="2596064" y="778195"/>
                  </a:lnTo>
                  <a:lnTo>
                    <a:pt x="2613867" y="819290"/>
                  </a:lnTo>
                  <a:lnTo>
                    <a:pt x="2630194" y="860982"/>
                  </a:lnTo>
                  <a:lnTo>
                    <a:pt x="2645023" y="903236"/>
                  </a:lnTo>
                  <a:lnTo>
                    <a:pt x="2658332" y="946015"/>
                  </a:lnTo>
                  <a:lnTo>
                    <a:pt x="2670099" y="989282"/>
                  </a:lnTo>
                  <a:lnTo>
                    <a:pt x="2680208" y="1032593"/>
                  </a:lnTo>
                  <a:lnTo>
                    <a:pt x="2680303" y="1033001"/>
                  </a:lnTo>
                  <a:lnTo>
                    <a:pt x="2688923" y="1077135"/>
                  </a:lnTo>
                  <a:lnTo>
                    <a:pt x="2695937" y="1121648"/>
                  </a:lnTo>
                  <a:lnTo>
                    <a:pt x="2701324" y="1166502"/>
                  </a:lnTo>
                  <a:lnTo>
                    <a:pt x="2705061" y="1211662"/>
                  </a:lnTo>
                  <a:lnTo>
                    <a:pt x="2707128" y="1257091"/>
                  </a:lnTo>
                  <a:lnTo>
                    <a:pt x="2707499" y="1302335"/>
                  </a:lnTo>
                  <a:lnTo>
                    <a:pt x="2707502" y="1302752"/>
                  </a:lnTo>
                  <a:lnTo>
                    <a:pt x="2706207" y="1347107"/>
                  </a:lnTo>
                  <a:lnTo>
                    <a:pt x="2703089" y="1394624"/>
                  </a:lnTo>
                  <a:lnTo>
                    <a:pt x="2698257" y="1440762"/>
                  </a:lnTo>
                  <a:lnTo>
                    <a:pt x="2691647" y="1486985"/>
                  </a:lnTo>
                  <a:lnTo>
                    <a:pt x="2683238" y="1533259"/>
                  </a:lnTo>
                  <a:lnTo>
                    <a:pt x="2673007" y="1579544"/>
                  </a:lnTo>
                  <a:lnTo>
                    <a:pt x="2661029" y="1625448"/>
                  </a:lnTo>
                  <a:lnTo>
                    <a:pt x="2647418" y="1670582"/>
                  </a:lnTo>
                  <a:lnTo>
                    <a:pt x="2632210" y="1714923"/>
                  </a:lnTo>
                  <a:lnTo>
                    <a:pt x="2615441" y="1758447"/>
                  </a:lnTo>
                  <a:lnTo>
                    <a:pt x="2597147" y="1801131"/>
                  </a:lnTo>
                  <a:lnTo>
                    <a:pt x="2577365" y="1842949"/>
                  </a:lnTo>
                  <a:lnTo>
                    <a:pt x="2556131" y="1883878"/>
                  </a:lnTo>
                  <a:lnTo>
                    <a:pt x="2533480" y="1923895"/>
                  </a:lnTo>
                  <a:lnTo>
                    <a:pt x="2509448" y="1962975"/>
                  </a:lnTo>
                  <a:lnTo>
                    <a:pt x="2484073" y="2001094"/>
                  </a:lnTo>
                  <a:lnTo>
                    <a:pt x="2457390" y="2038228"/>
                  </a:lnTo>
                  <a:lnTo>
                    <a:pt x="2429434" y="2074354"/>
                  </a:lnTo>
                  <a:lnTo>
                    <a:pt x="2400244" y="2109447"/>
                  </a:lnTo>
                  <a:lnTo>
                    <a:pt x="2369853" y="2143484"/>
                  </a:lnTo>
                  <a:lnTo>
                    <a:pt x="2338299" y="2176440"/>
                  </a:lnTo>
                  <a:lnTo>
                    <a:pt x="2305618" y="2208292"/>
                  </a:lnTo>
                  <a:lnTo>
                    <a:pt x="2271846" y="2239015"/>
                  </a:lnTo>
                  <a:lnTo>
                    <a:pt x="2237019" y="2268586"/>
                  </a:lnTo>
                  <a:lnTo>
                    <a:pt x="2201173" y="2296981"/>
                  </a:lnTo>
                  <a:lnTo>
                    <a:pt x="2164344" y="2324175"/>
                  </a:lnTo>
                  <a:lnTo>
                    <a:pt x="2126568" y="2350145"/>
                  </a:lnTo>
                  <a:lnTo>
                    <a:pt x="2087882" y="2374867"/>
                  </a:lnTo>
                  <a:lnTo>
                    <a:pt x="2048322" y="2398317"/>
                  </a:lnTo>
                  <a:lnTo>
                    <a:pt x="2007923" y="2420470"/>
                  </a:lnTo>
                  <a:lnTo>
                    <a:pt x="1966722" y="2441304"/>
                  </a:lnTo>
                  <a:lnTo>
                    <a:pt x="1924756" y="2460793"/>
                  </a:lnTo>
                  <a:lnTo>
                    <a:pt x="1882059" y="2478915"/>
                  </a:lnTo>
                  <a:lnTo>
                    <a:pt x="1838669" y="2495644"/>
                  </a:lnTo>
                  <a:lnTo>
                    <a:pt x="1794621" y="2510958"/>
                  </a:lnTo>
                  <a:lnTo>
                    <a:pt x="1749952" y="2524832"/>
                  </a:lnTo>
                  <a:lnTo>
                    <a:pt x="1704698" y="2537242"/>
                  </a:lnTo>
                  <a:lnTo>
                    <a:pt x="1658894" y="2548164"/>
                  </a:lnTo>
                  <a:lnTo>
                    <a:pt x="1612577" y="2557575"/>
                  </a:lnTo>
                  <a:lnTo>
                    <a:pt x="1565784" y="2565450"/>
                  </a:lnTo>
                  <a:lnTo>
                    <a:pt x="1529574" y="2570291"/>
                  </a:lnTo>
                  <a:lnTo>
                    <a:pt x="1178603" y="2570291"/>
                  </a:lnTo>
                  <a:lnTo>
                    <a:pt x="789762" y="2903753"/>
                  </a:lnTo>
                  <a:close/>
                </a:path>
                <a:path w="2707640" h="2903854">
                  <a:moveTo>
                    <a:pt x="1374563" y="2581114"/>
                  </a:moveTo>
                  <a:lnTo>
                    <a:pt x="1325927" y="2580951"/>
                  </a:lnTo>
                  <a:lnTo>
                    <a:pt x="1277031" y="2579109"/>
                  </a:lnTo>
                  <a:lnTo>
                    <a:pt x="1227911" y="2575564"/>
                  </a:lnTo>
                  <a:lnTo>
                    <a:pt x="1178603" y="2570291"/>
                  </a:lnTo>
                  <a:lnTo>
                    <a:pt x="1529574" y="2570291"/>
                  </a:lnTo>
                  <a:lnTo>
                    <a:pt x="1518549" y="2571765"/>
                  </a:lnTo>
                  <a:lnTo>
                    <a:pt x="1470910" y="2576497"/>
                  </a:lnTo>
                  <a:lnTo>
                    <a:pt x="1422903" y="2579621"/>
                  </a:lnTo>
                  <a:lnTo>
                    <a:pt x="1374563" y="2581114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461671" y="780959"/>
              <a:ext cx="2707640" cy="2903855"/>
            </a:xfrm>
            <a:custGeom>
              <a:avLst/>
              <a:gdLst/>
              <a:ahLst/>
              <a:cxnLst/>
              <a:rect l="l" t="t" r="r" b="b"/>
              <a:pathLst>
                <a:path w="2707640" h="2903854">
                  <a:moveTo>
                    <a:pt x="789762" y="2903753"/>
                  </a:moveTo>
                  <a:lnTo>
                    <a:pt x="688552" y="2414564"/>
                  </a:lnTo>
                  <a:lnTo>
                    <a:pt x="645787" y="2390578"/>
                  </a:lnTo>
                  <a:lnTo>
                    <a:pt x="604260" y="2365318"/>
                  </a:lnTo>
                  <a:lnTo>
                    <a:pt x="563983" y="2338823"/>
                  </a:lnTo>
                  <a:lnTo>
                    <a:pt x="524972" y="2311133"/>
                  </a:lnTo>
                  <a:lnTo>
                    <a:pt x="487239" y="2282289"/>
                  </a:lnTo>
                  <a:lnTo>
                    <a:pt x="450799" y="2252329"/>
                  </a:lnTo>
                  <a:lnTo>
                    <a:pt x="415666" y="2221294"/>
                  </a:lnTo>
                  <a:lnTo>
                    <a:pt x="381852" y="2189223"/>
                  </a:lnTo>
                  <a:lnTo>
                    <a:pt x="349373" y="2156158"/>
                  </a:lnTo>
                  <a:lnTo>
                    <a:pt x="318242" y="2122136"/>
                  </a:lnTo>
                  <a:lnTo>
                    <a:pt x="288473" y="2087198"/>
                  </a:lnTo>
                  <a:lnTo>
                    <a:pt x="260080" y="2051384"/>
                  </a:lnTo>
                  <a:lnTo>
                    <a:pt x="233076" y="2014734"/>
                  </a:lnTo>
                  <a:lnTo>
                    <a:pt x="207475" y="1977288"/>
                  </a:lnTo>
                  <a:lnTo>
                    <a:pt x="183291" y="1939085"/>
                  </a:lnTo>
                  <a:lnTo>
                    <a:pt x="160539" y="1900165"/>
                  </a:lnTo>
                  <a:lnTo>
                    <a:pt x="139231" y="1860569"/>
                  </a:lnTo>
                  <a:lnTo>
                    <a:pt x="119382" y="1820335"/>
                  </a:lnTo>
                  <a:lnTo>
                    <a:pt x="101005" y="1779504"/>
                  </a:lnTo>
                  <a:lnTo>
                    <a:pt x="84115" y="1738115"/>
                  </a:lnTo>
                  <a:lnTo>
                    <a:pt x="68724" y="1696209"/>
                  </a:lnTo>
                  <a:lnTo>
                    <a:pt x="54848" y="1653825"/>
                  </a:lnTo>
                  <a:lnTo>
                    <a:pt x="42500" y="1611004"/>
                  </a:lnTo>
                  <a:lnTo>
                    <a:pt x="31693" y="1567784"/>
                  </a:lnTo>
                  <a:lnTo>
                    <a:pt x="22441" y="1524206"/>
                  </a:lnTo>
                  <a:lnTo>
                    <a:pt x="14759" y="1480309"/>
                  </a:lnTo>
                  <a:lnTo>
                    <a:pt x="8660" y="1436134"/>
                  </a:lnTo>
                  <a:lnTo>
                    <a:pt x="4158" y="1391720"/>
                  </a:lnTo>
                  <a:lnTo>
                    <a:pt x="1266" y="1347107"/>
                  </a:lnTo>
                  <a:lnTo>
                    <a:pt x="0" y="1302335"/>
                  </a:lnTo>
                  <a:lnTo>
                    <a:pt x="371" y="1257444"/>
                  </a:lnTo>
                  <a:lnTo>
                    <a:pt x="2395" y="1212474"/>
                  </a:lnTo>
                  <a:lnTo>
                    <a:pt x="6085" y="1167463"/>
                  </a:lnTo>
                  <a:lnTo>
                    <a:pt x="11455" y="1122453"/>
                  </a:lnTo>
                  <a:lnTo>
                    <a:pt x="18519" y="1077483"/>
                  </a:lnTo>
                  <a:lnTo>
                    <a:pt x="27290" y="1032593"/>
                  </a:lnTo>
                  <a:lnTo>
                    <a:pt x="37782" y="987823"/>
                  </a:lnTo>
                  <a:lnTo>
                    <a:pt x="50010" y="943212"/>
                  </a:lnTo>
                  <a:lnTo>
                    <a:pt x="63987" y="898801"/>
                  </a:lnTo>
                  <a:lnTo>
                    <a:pt x="79727" y="854629"/>
                  </a:lnTo>
                  <a:lnTo>
                    <a:pt x="97244" y="810735"/>
                  </a:lnTo>
                  <a:lnTo>
                    <a:pt x="116551" y="767161"/>
                  </a:lnTo>
                  <a:lnTo>
                    <a:pt x="137496" y="724280"/>
                  </a:lnTo>
                  <a:lnTo>
                    <a:pt x="159890" y="682451"/>
                  </a:lnTo>
                  <a:lnTo>
                    <a:pt x="183694" y="641691"/>
                  </a:lnTo>
                  <a:lnTo>
                    <a:pt x="208866" y="602017"/>
                  </a:lnTo>
                  <a:lnTo>
                    <a:pt x="235366" y="563445"/>
                  </a:lnTo>
                  <a:lnTo>
                    <a:pt x="263155" y="525994"/>
                  </a:lnTo>
                  <a:lnTo>
                    <a:pt x="292191" y="489679"/>
                  </a:lnTo>
                  <a:lnTo>
                    <a:pt x="322435" y="454518"/>
                  </a:lnTo>
                  <a:lnTo>
                    <a:pt x="353846" y="420528"/>
                  </a:lnTo>
                  <a:lnTo>
                    <a:pt x="386385" y="387725"/>
                  </a:lnTo>
                  <a:lnTo>
                    <a:pt x="420010" y="356127"/>
                  </a:lnTo>
                  <a:lnTo>
                    <a:pt x="454682" y="325750"/>
                  </a:lnTo>
                  <a:lnTo>
                    <a:pt x="490361" y="296611"/>
                  </a:lnTo>
                  <a:lnTo>
                    <a:pt x="527005" y="268728"/>
                  </a:lnTo>
                  <a:lnTo>
                    <a:pt x="564575" y="242117"/>
                  </a:lnTo>
                  <a:lnTo>
                    <a:pt x="603031" y="216796"/>
                  </a:lnTo>
                  <a:lnTo>
                    <a:pt x="642332" y="192781"/>
                  </a:lnTo>
                  <a:lnTo>
                    <a:pt x="682438" y="170088"/>
                  </a:lnTo>
                  <a:lnTo>
                    <a:pt x="723308" y="148736"/>
                  </a:lnTo>
                  <a:lnTo>
                    <a:pt x="764903" y="128741"/>
                  </a:lnTo>
                  <a:lnTo>
                    <a:pt x="807183" y="110120"/>
                  </a:lnTo>
                  <a:lnTo>
                    <a:pt x="850106" y="92889"/>
                  </a:lnTo>
                  <a:lnTo>
                    <a:pt x="893633" y="77067"/>
                  </a:lnTo>
                  <a:lnTo>
                    <a:pt x="937723" y="62669"/>
                  </a:lnTo>
                  <a:lnTo>
                    <a:pt x="982337" y="49713"/>
                  </a:lnTo>
                  <a:lnTo>
                    <a:pt x="1027433" y="38216"/>
                  </a:lnTo>
                  <a:lnTo>
                    <a:pt x="1072972" y="28194"/>
                  </a:lnTo>
                  <a:lnTo>
                    <a:pt x="1118914" y="19665"/>
                  </a:lnTo>
                  <a:lnTo>
                    <a:pt x="1165217" y="12645"/>
                  </a:lnTo>
                  <a:lnTo>
                    <a:pt x="1211842" y="7152"/>
                  </a:lnTo>
                  <a:lnTo>
                    <a:pt x="1258749" y="3202"/>
                  </a:lnTo>
                  <a:lnTo>
                    <a:pt x="1305897" y="812"/>
                  </a:lnTo>
                  <a:lnTo>
                    <a:pt x="1353247" y="0"/>
                  </a:lnTo>
                  <a:lnTo>
                    <a:pt x="1400757" y="781"/>
                  </a:lnTo>
                  <a:lnTo>
                    <a:pt x="1448387" y="3174"/>
                  </a:lnTo>
                  <a:lnTo>
                    <a:pt x="1496098" y="7195"/>
                  </a:lnTo>
                  <a:lnTo>
                    <a:pt x="1543849" y="12861"/>
                  </a:lnTo>
                  <a:lnTo>
                    <a:pt x="1591599" y="20189"/>
                  </a:lnTo>
                  <a:lnTo>
                    <a:pt x="1639309" y="29196"/>
                  </a:lnTo>
                  <a:lnTo>
                    <a:pt x="1686938" y="39899"/>
                  </a:lnTo>
                  <a:lnTo>
                    <a:pt x="1734446" y="52314"/>
                  </a:lnTo>
                  <a:lnTo>
                    <a:pt x="1781793" y="66460"/>
                  </a:lnTo>
                  <a:lnTo>
                    <a:pt x="1828573" y="82226"/>
                  </a:lnTo>
                  <a:lnTo>
                    <a:pt x="1874393" y="99468"/>
                  </a:lnTo>
                  <a:lnTo>
                    <a:pt x="1919232" y="118150"/>
                  </a:lnTo>
                  <a:lnTo>
                    <a:pt x="1963069" y="138234"/>
                  </a:lnTo>
                  <a:lnTo>
                    <a:pt x="2005882" y="159685"/>
                  </a:lnTo>
                  <a:lnTo>
                    <a:pt x="2047648" y="182465"/>
                  </a:lnTo>
                  <a:lnTo>
                    <a:pt x="2088348" y="206539"/>
                  </a:lnTo>
                  <a:lnTo>
                    <a:pt x="2127959" y="231869"/>
                  </a:lnTo>
                  <a:lnTo>
                    <a:pt x="2166459" y="258420"/>
                  </a:lnTo>
                  <a:lnTo>
                    <a:pt x="2203827" y="286153"/>
                  </a:lnTo>
                  <a:lnTo>
                    <a:pt x="2240042" y="315034"/>
                  </a:lnTo>
                  <a:lnTo>
                    <a:pt x="2275082" y="345025"/>
                  </a:lnTo>
                  <a:lnTo>
                    <a:pt x="2308925" y="376089"/>
                  </a:lnTo>
                  <a:lnTo>
                    <a:pt x="2341550" y="408191"/>
                  </a:lnTo>
                  <a:lnTo>
                    <a:pt x="2372936" y="441293"/>
                  </a:lnTo>
                  <a:lnTo>
                    <a:pt x="2403060" y="475358"/>
                  </a:lnTo>
                  <a:lnTo>
                    <a:pt x="2431902" y="510352"/>
                  </a:lnTo>
                  <a:lnTo>
                    <a:pt x="2459439" y="546235"/>
                  </a:lnTo>
                  <a:lnTo>
                    <a:pt x="2485650" y="582973"/>
                  </a:lnTo>
                  <a:lnTo>
                    <a:pt x="2510514" y="620529"/>
                  </a:lnTo>
                  <a:lnTo>
                    <a:pt x="2534009" y="658865"/>
                  </a:lnTo>
                  <a:lnTo>
                    <a:pt x="2556113" y="697946"/>
                  </a:lnTo>
                  <a:lnTo>
                    <a:pt x="2576805" y="737735"/>
                  </a:lnTo>
                  <a:lnTo>
                    <a:pt x="2596064" y="778195"/>
                  </a:lnTo>
                  <a:lnTo>
                    <a:pt x="2613867" y="819290"/>
                  </a:lnTo>
                  <a:lnTo>
                    <a:pt x="2630194" y="860982"/>
                  </a:lnTo>
                  <a:lnTo>
                    <a:pt x="2645023" y="903236"/>
                  </a:lnTo>
                  <a:lnTo>
                    <a:pt x="2658332" y="946015"/>
                  </a:lnTo>
                  <a:lnTo>
                    <a:pt x="2670099" y="989282"/>
                  </a:lnTo>
                  <a:lnTo>
                    <a:pt x="2680303" y="1033001"/>
                  </a:lnTo>
                  <a:lnTo>
                    <a:pt x="2688923" y="1077135"/>
                  </a:lnTo>
                  <a:lnTo>
                    <a:pt x="2695937" y="1121648"/>
                  </a:lnTo>
                  <a:lnTo>
                    <a:pt x="2701324" y="1166502"/>
                  </a:lnTo>
                  <a:lnTo>
                    <a:pt x="2705061" y="1211662"/>
                  </a:lnTo>
                  <a:lnTo>
                    <a:pt x="2707128" y="1257091"/>
                  </a:lnTo>
                  <a:lnTo>
                    <a:pt x="2707502" y="1302752"/>
                  </a:lnTo>
                  <a:lnTo>
                    <a:pt x="2706163" y="1348608"/>
                  </a:lnTo>
                  <a:lnTo>
                    <a:pt x="2703089" y="1394624"/>
                  </a:lnTo>
                  <a:lnTo>
                    <a:pt x="2698257" y="1440762"/>
                  </a:lnTo>
                  <a:lnTo>
                    <a:pt x="2691647" y="1486985"/>
                  </a:lnTo>
                  <a:lnTo>
                    <a:pt x="2683238" y="1533259"/>
                  </a:lnTo>
                  <a:lnTo>
                    <a:pt x="2673007" y="1579544"/>
                  </a:lnTo>
                  <a:lnTo>
                    <a:pt x="2661029" y="1625448"/>
                  </a:lnTo>
                  <a:lnTo>
                    <a:pt x="2647418" y="1670582"/>
                  </a:lnTo>
                  <a:lnTo>
                    <a:pt x="2632210" y="1714923"/>
                  </a:lnTo>
                  <a:lnTo>
                    <a:pt x="2615441" y="1758447"/>
                  </a:lnTo>
                  <a:lnTo>
                    <a:pt x="2597147" y="1801131"/>
                  </a:lnTo>
                  <a:lnTo>
                    <a:pt x="2577365" y="1842949"/>
                  </a:lnTo>
                  <a:lnTo>
                    <a:pt x="2556131" y="1883878"/>
                  </a:lnTo>
                  <a:lnTo>
                    <a:pt x="2533480" y="1923895"/>
                  </a:lnTo>
                  <a:lnTo>
                    <a:pt x="2509448" y="1962975"/>
                  </a:lnTo>
                  <a:lnTo>
                    <a:pt x="2484073" y="2001094"/>
                  </a:lnTo>
                  <a:lnTo>
                    <a:pt x="2457390" y="2038228"/>
                  </a:lnTo>
                  <a:lnTo>
                    <a:pt x="2429434" y="2074354"/>
                  </a:lnTo>
                  <a:lnTo>
                    <a:pt x="2400244" y="2109447"/>
                  </a:lnTo>
                  <a:lnTo>
                    <a:pt x="2369853" y="2143484"/>
                  </a:lnTo>
                  <a:lnTo>
                    <a:pt x="2338299" y="2176440"/>
                  </a:lnTo>
                  <a:lnTo>
                    <a:pt x="2305618" y="2208292"/>
                  </a:lnTo>
                  <a:lnTo>
                    <a:pt x="2271846" y="2239015"/>
                  </a:lnTo>
                  <a:lnTo>
                    <a:pt x="2237019" y="2268586"/>
                  </a:lnTo>
                  <a:lnTo>
                    <a:pt x="2201173" y="2296981"/>
                  </a:lnTo>
                  <a:lnTo>
                    <a:pt x="2164344" y="2324175"/>
                  </a:lnTo>
                  <a:lnTo>
                    <a:pt x="2126568" y="2350145"/>
                  </a:lnTo>
                  <a:lnTo>
                    <a:pt x="2087882" y="2374867"/>
                  </a:lnTo>
                  <a:lnTo>
                    <a:pt x="2048322" y="2398317"/>
                  </a:lnTo>
                  <a:lnTo>
                    <a:pt x="2007923" y="2420470"/>
                  </a:lnTo>
                  <a:lnTo>
                    <a:pt x="1966722" y="2441304"/>
                  </a:lnTo>
                  <a:lnTo>
                    <a:pt x="1924756" y="2460793"/>
                  </a:lnTo>
                  <a:lnTo>
                    <a:pt x="1882059" y="2478915"/>
                  </a:lnTo>
                  <a:lnTo>
                    <a:pt x="1838669" y="2495644"/>
                  </a:lnTo>
                  <a:lnTo>
                    <a:pt x="1794621" y="2510958"/>
                  </a:lnTo>
                  <a:lnTo>
                    <a:pt x="1749952" y="2524832"/>
                  </a:lnTo>
                  <a:lnTo>
                    <a:pt x="1704698" y="2537242"/>
                  </a:lnTo>
                  <a:lnTo>
                    <a:pt x="1658894" y="2548164"/>
                  </a:lnTo>
                  <a:lnTo>
                    <a:pt x="1612577" y="2557575"/>
                  </a:lnTo>
                  <a:lnTo>
                    <a:pt x="1565784" y="2565450"/>
                  </a:lnTo>
                  <a:lnTo>
                    <a:pt x="1518549" y="2571765"/>
                  </a:lnTo>
                  <a:lnTo>
                    <a:pt x="1470910" y="2576497"/>
                  </a:lnTo>
                  <a:lnTo>
                    <a:pt x="1422903" y="2579621"/>
                  </a:lnTo>
                  <a:lnTo>
                    <a:pt x="1374563" y="2581114"/>
                  </a:lnTo>
                  <a:lnTo>
                    <a:pt x="1325927" y="2580951"/>
                  </a:lnTo>
                  <a:lnTo>
                    <a:pt x="1277031" y="2579109"/>
                  </a:lnTo>
                  <a:lnTo>
                    <a:pt x="1227911" y="2575564"/>
                  </a:lnTo>
                  <a:lnTo>
                    <a:pt x="1178603" y="2570291"/>
                  </a:lnTo>
                  <a:lnTo>
                    <a:pt x="789762" y="2903753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946628" y="1724432"/>
            <a:ext cx="1737360" cy="66929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713740" marR="5080" indent="-701675">
              <a:lnSpc>
                <a:spcPct val="101200"/>
              </a:lnSpc>
              <a:spcBef>
                <a:spcPts val="70"/>
              </a:spcBef>
            </a:pPr>
            <a:r>
              <a:rPr dirty="0" sz="2100" spc="-10" b="1">
                <a:solidFill>
                  <a:srgbClr val="0000FF"/>
                </a:solidFill>
                <a:latin typeface="Century Gothic"/>
                <a:cs typeface="Century Gothic"/>
              </a:rPr>
              <a:t>Conversation </a:t>
            </a:r>
            <a:r>
              <a:rPr dirty="0" sz="2100" spc="-25" b="1">
                <a:solidFill>
                  <a:srgbClr val="0000FF"/>
                </a:solidFill>
                <a:latin typeface="Century Gothic"/>
                <a:cs typeface="Century Gothic"/>
              </a:rPr>
              <a:t>#1</a:t>
            </a:r>
            <a:endParaRPr sz="2100">
              <a:latin typeface="Century Gothic"/>
              <a:cs typeface="Century Gothic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5542700" y="909674"/>
            <a:ext cx="3169920" cy="2473325"/>
            <a:chOff x="5542700" y="909674"/>
            <a:chExt cx="3169920" cy="2473325"/>
          </a:xfrm>
        </p:grpSpPr>
        <p:sp>
          <p:nvSpPr>
            <p:cNvPr id="8" name="object 8" descr=""/>
            <p:cNvSpPr/>
            <p:nvPr/>
          </p:nvSpPr>
          <p:spPr>
            <a:xfrm>
              <a:off x="5599850" y="966824"/>
              <a:ext cx="3055620" cy="2359025"/>
            </a:xfrm>
            <a:custGeom>
              <a:avLst/>
              <a:gdLst/>
              <a:ahLst/>
              <a:cxnLst/>
              <a:rect l="l" t="t" r="r" b="b"/>
              <a:pathLst>
                <a:path w="3055620" h="2359025">
                  <a:moveTo>
                    <a:pt x="1527599" y="2358899"/>
                  </a:moveTo>
                  <a:lnTo>
                    <a:pt x="1472809" y="2358155"/>
                  </a:lnTo>
                  <a:lnTo>
                    <a:pt x="1418505" y="2355938"/>
                  </a:lnTo>
                  <a:lnTo>
                    <a:pt x="1364717" y="2352274"/>
                  </a:lnTo>
                  <a:lnTo>
                    <a:pt x="1311480" y="2347187"/>
                  </a:lnTo>
                  <a:lnTo>
                    <a:pt x="1258825" y="2340703"/>
                  </a:lnTo>
                  <a:lnTo>
                    <a:pt x="1206784" y="2332846"/>
                  </a:lnTo>
                  <a:lnTo>
                    <a:pt x="1155390" y="2323641"/>
                  </a:lnTo>
                  <a:lnTo>
                    <a:pt x="1104675" y="2313114"/>
                  </a:lnTo>
                  <a:lnTo>
                    <a:pt x="1054672" y="2301289"/>
                  </a:lnTo>
                  <a:lnTo>
                    <a:pt x="1005413" y="2288191"/>
                  </a:lnTo>
                  <a:lnTo>
                    <a:pt x="956929" y="2273845"/>
                  </a:lnTo>
                  <a:lnTo>
                    <a:pt x="909254" y="2258277"/>
                  </a:lnTo>
                  <a:lnTo>
                    <a:pt x="862420" y="2241510"/>
                  </a:lnTo>
                  <a:lnTo>
                    <a:pt x="816458" y="2223571"/>
                  </a:lnTo>
                  <a:lnTo>
                    <a:pt x="771402" y="2204483"/>
                  </a:lnTo>
                  <a:lnTo>
                    <a:pt x="727284" y="2184273"/>
                  </a:lnTo>
                  <a:lnTo>
                    <a:pt x="684136" y="2162964"/>
                  </a:lnTo>
                  <a:lnTo>
                    <a:pt x="641989" y="2140582"/>
                  </a:lnTo>
                  <a:lnTo>
                    <a:pt x="600878" y="2117151"/>
                  </a:lnTo>
                  <a:lnTo>
                    <a:pt x="560833" y="2092698"/>
                  </a:lnTo>
                  <a:lnTo>
                    <a:pt x="521887" y="2067246"/>
                  </a:lnTo>
                  <a:lnTo>
                    <a:pt x="484073" y="2040820"/>
                  </a:lnTo>
                  <a:lnTo>
                    <a:pt x="447423" y="2013447"/>
                  </a:lnTo>
                  <a:lnTo>
                    <a:pt x="411969" y="1985149"/>
                  </a:lnTo>
                  <a:lnTo>
                    <a:pt x="377743" y="1955953"/>
                  </a:lnTo>
                  <a:lnTo>
                    <a:pt x="344778" y="1925884"/>
                  </a:lnTo>
                  <a:lnTo>
                    <a:pt x="313107" y="1894965"/>
                  </a:lnTo>
                  <a:lnTo>
                    <a:pt x="282760" y="1863223"/>
                  </a:lnTo>
                  <a:lnTo>
                    <a:pt x="253771" y="1830682"/>
                  </a:lnTo>
                  <a:lnTo>
                    <a:pt x="226173" y="1797368"/>
                  </a:lnTo>
                  <a:lnTo>
                    <a:pt x="199996" y="1763304"/>
                  </a:lnTo>
                  <a:lnTo>
                    <a:pt x="175274" y="1728517"/>
                  </a:lnTo>
                  <a:lnTo>
                    <a:pt x="152040" y="1693030"/>
                  </a:lnTo>
                  <a:lnTo>
                    <a:pt x="130324" y="1656870"/>
                  </a:lnTo>
                  <a:lnTo>
                    <a:pt x="110160" y="1620060"/>
                  </a:lnTo>
                  <a:lnTo>
                    <a:pt x="91580" y="1582627"/>
                  </a:lnTo>
                  <a:lnTo>
                    <a:pt x="74616" y="1544594"/>
                  </a:lnTo>
                  <a:lnTo>
                    <a:pt x="59300" y="1505986"/>
                  </a:lnTo>
                  <a:lnTo>
                    <a:pt x="45665" y="1466830"/>
                  </a:lnTo>
                  <a:lnTo>
                    <a:pt x="33744" y="1427149"/>
                  </a:lnTo>
                  <a:lnTo>
                    <a:pt x="23568" y="1386969"/>
                  </a:lnTo>
                  <a:lnTo>
                    <a:pt x="15169" y="1346314"/>
                  </a:lnTo>
                  <a:lnTo>
                    <a:pt x="8581" y="1305210"/>
                  </a:lnTo>
                  <a:lnTo>
                    <a:pt x="3835" y="1263681"/>
                  </a:lnTo>
                  <a:lnTo>
                    <a:pt x="964" y="1221753"/>
                  </a:lnTo>
                  <a:lnTo>
                    <a:pt x="0" y="1179449"/>
                  </a:lnTo>
                  <a:lnTo>
                    <a:pt x="964" y="1137146"/>
                  </a:lnTo>
                  <a:lnTo>
                    <a:pt x="3835" y="1095218"/>
                  </a:lnTo>
                  <a:lnTo>
                    <a:pt x="8581" y="1053689"/>
                  </a:lnTo>
                  <a:lnTo>
                    <a:pt x="15169" y="1012585"/>
                  </a:lnTo>
                  <a:lnTo>
                    <a:pt x="23568" y="971930"/>
                  </a:lnTo>
                  <a:lnTo>
                    <a:pt x="33744" y="931750"/>
                  </a:lnTo>
                  <a:lnTo>
                    <a:pt x="45665" y="892069"/>
                  </a:lnTo>
                  <a:lnTo>
                    <a:pt x="59300" y="852913"/>
                  </a:lnTo>
                  <a:lnTo>
                    <a:pt x="74616" y="814305"/>
                  </a:lnTo>
                  <a:lnTo>
                    <a:pt x="91580" y="776272"/>
                  </a:lnTo>
                  <a:lnTo>
                    <a:pt x="110160" y="738839"/>
                  </a:lnTo>
                  <a:lnTo>
                    <a:pt x="130324" y="702029"/>
                  </a:lnTo>
                  <a:lnTo>
                    <a:pt x="152040" y="665869"/>
                  </a:lnTo>
                  <a:lnTo>
                    <a:pt x="175274" y="630382"/>
                  </a:lnTo>
                  <a:lnTo>
                    <a:pt x="199996" y="595595"/>
                  </a:lnTo>
                  <a:lnTo>
                    <a:pt x="226173" y="561531"/>
                  </a:lnTo>
                  <a:lnTo>
                    <a:pt x="253771" y="528217"/>
                  </a:lnTo>
                  <a:lnTo>
                    <a:pt x="282760" y="495676"/>
                  </a:lnTo>
                  <a:lnTo>
                    <a:pt x="313107" y="463934"/>
                  </a:lnTo>
                  <a:lnTo>
                    <a:pt x="344778" y="433015"/>
                  </a:lnTo>
                  <a:lnTo>
                    <a:pt x="377743" y="402946"/>
                  </a:lnTo>
                  <a:lnTo>
                    <a:pt x="411969" y="373750"/>
                  </a:lnTo>
                  <a:lnTo>
                    <a:pt x="447423" y="345452"/>
                  </a:lnTo>
                  <a:lnTo>
                    <a:pt x="484073" y="318079"/>
                  </a:lnTo>
                  <a:lnTo>
                    <a:pt x="521887" y="291653"/>
                  </a:lnTo>
                  <a:lnTo>
                    <a:pt x="560833" y="266201"/>
                  </a:lnTo>
                  <a:lnTo>
                    <a:pt x="600878" y="241748"/>
                  </a:lnTo>
                  <a:lnTo>
                    <a:pt x="641989" y="218317"/>
                  </a:lnTo>
                  <a:lnTo>
                    <a:pt x="684136" y="195935"/>
                  </a:lnTo>
                  <a:lnTo>
                    <a:pt x="727284" y="174626"/>
                  </a:lnTo>
                  <a:lnTo>
                    <a:pt x="771402" y="154416"/>
                  </a:lnTo>
                  <a:lnTo>
                    <a:pt x="816458" y="135328"/>
                  </a:lnTo>
                  <a:lnTo>
                    <a:pt x="862420" y="117389"/>
                  </a:lnTo>
                  <a:lnTo>
                    <a:pt x="909254" y="100622"/>
                  </a:lnTo>
                  <a:lnTo>
                    <a:pt x="956929" y="85054"/>
                  </a:lnTo>
                  <a:lnTo>
                    <a:pt x="1005413" y="70708"/>
                  </a:lnTo>
                  <a:lnTo>
                    <a:pt x="1054672" y="57610"/>
                  </a:lnTo>
                  <a:lnTo>
                    <a:pt x="1104675" y="45785"/>
                  </a:lnTo>
                  <a:lnTo>
                    <a:pt x="1155390" y="35258"/>
                  </a:lnTo>
                  <a:lnTo>
                    <a:pt x="1206784" y="26053"/>
                  </a:lnTo>
                  <a:lnTo>
                    <a:pt x="1258825" y="18196"/>
                  </a:lnTo>
                  <a:lnTo>
                    <a:pt x="1311480" y="11712"/>
                  </a:lnTo>
                  <a:lnTo>
                    <a:pt x="1364717" y="6625"/>
                  </a:lnTo>
                  <a:lnTo>
                    <a:pt x="1418505" y="2961"/>
                  </a:lnTo>
                  <a:lnTo>
                    <a:pt x="1472809" y="744"/>
                  </a:lnTo>
                  <a:lnTo>
                    <a:pt x="1527599" y="0"/>
                  </a:lnTo>
                  <a:lnTo>
                    <a:pt x="1582390" y="744"/>
                  </a:lnTo>
                  <a:lnTo>
                    <a:pt x="1636694" y="2961"/>
                  </a:lnTo>
                  <a:lnTo>
                    <a:pt x="1690482" y="6625"/>
                  </a:lnTo>
                  <a:lnTo>
                    <a:pt x="1743719" y="11712"/>
                  </a:lnTo>
                  <a:lnTo>
                    <a:pt x="1796374" y="18196"/>
                  </a:lnTo>
                  <a:lnTo>
                    <a:pt x="1848415" y="26053"/>
                  </a:lnTo>
                  <a:lnTo>
                    <a:pt x="1899809" y="35258"/>
                  </a:lnTo>
                  <a:lnTo>
                    <a:pt x="1950523" y="45785"/>
                  </a:lnTo>
                  <a:lnTo>
                    <a:pt x="2000527" y="57610"/>
                  </a:lnTo>
                  <a:lnTo>
                    <a:pt x="2049786" y="70708"/>
                  </a:lnTo>
                  <a:lnTo>
                    <a:pt x="2098270" y="85054"/>
                  </a:lnTo>
                  <a:lnTo>
                    <a:pt x="2145945" y="100622"/>
                  </a:lnTo>
                  <a:lnTo>
                    <a:pt x="2192779" y="117389"/>
                  </a:lnTo>
                  <a:lnTo>
                    <a:pt x="2238740" y="135328"/>
                  </a:lnTo>
                  <a:lnTo>
                    <a:pt x="2283796" y="154416"/>
                  </a:lnTo>
                  <a:lnTo>
                    <a:pt x="2327915" y="174626"/>
                  </a:lnTo>
                  <a:lnTo>
                    <a:pt x="2371063" y="195935"/>
                  </a:lnTo>
                  <a:lnTo>
                    <a:pt x="2413210" y="218317"/>
                  </a:lnTo>
                  <a:lnTo>
                    <a:pt x="2454321" y="241748"/>
                  </a:lnTo>
                  <a:lnTo>
                    <a:pt x="2494366" y="266201"/>
                  </a:lnTo>
                  <a:lnTo>
                    <a:pt x="2533311" y="291653"/>
                  </a:lnTo>
                  <a:lnTo>
                    <a:pt x="2571125" y="318079"/>
                  </a:lnTo>
                  <a:lnTo>
                    <a:pt x="2607776" y="345452"/>
                  </a:lnTo>
                  <a:lnTo>
                    <a:pt x="2643230" y="373750"/>
                  </a:lnTo>
                  <a:lnTo>
                    <a:pt x="2677455" y="402946"/>
                  </a:lnTo>
                  <a:lnTo>
                    <a:pt x="2710420" y="433015"/>
                  </a:lnTo>
                  <a:lnTo>
                    <a:pt x="2742092" y="463934"/>
                  </a:lnTo>
                  <a:lnTo>
                    <a:pt x="2772439" y="495676"/>
                  </a:lnTo>
                  <a:lnTo>
                    <a:pt x="2801427" y="528217"/>
                  </a:lnTo>
                  <a:lnTo>
                    <a:pt x="2829026" y="561531"/>
                  </a:lnTo>
                  <a:lnTo>
                    <a:pt x="2855203" y="595595"/>
                  </a:lnTo>
                  <a:lnTo>
                    <a:pt x="2879925" y="630382"/>
                  </a:lnTo>
                  <a:lnTo>
                    <a:pt x="2903159" y="665869"/>
                  </a:lnTo>
                  <a:lnTo>
                    <a:pt x="2924875" y="702029"/>
                  </a:lnTo>
                  <a:lnTo>
                    <a:pt x="2945039" y="738839"/>
                  </a:lnTo>
                  <a:lnTo>
                    <a:pt x="2963619" y="776272"/>
                  </a:lnTo>
                  <a:lnTo>
                    <a:pt x="2980583" y="814305"/>
                  </a:lnTo>
                  <a:lnTo>
                    <a:pt x="2995899" y="852913"/>
                  </a:lnTo>
                  <a:lnTo>
                    <a:pt x="3009534" y="892069"/>
                  </a:lnTo>
                  <a:lnTo>
                    <a:pt x="3021455" y="931750"/>
                  </a:lnTo>
                  <a:lnTo>
                    <a:pt x="3031631" y="971930"/>
                  </a:lnTo>
                  <a:lnTo>
                    <a:pt x="3040030" y="1012585"/>
                  </a:lnTo>
                  <a:lnTo>
                    <a:pt x="3046618" y="1053689"/>
                  </a:lnTo>
                  <a:lnTo>
                    <a:pt x="3051364" y="1095218"/>
                  </a:lnTo>
                  <a:lnTo>
                    <a:pt x="3054235" y="1137146"/>
                  </a:lnTo>
                  <a:lnTo>
                    <a:pt x="3055199" y="1179449"/>
                  </a:lnTo>
                  <a:lnTo>
                    <a:pt x="3054235" y="1221753"/>
                  </a:lnTo>
                  <a:lnTo>
                    <a:pt x="3051364" y="1263681"/>
                  </a:lnTo>
                  <a:lnTo>
                    <a:pt x="3046618" y="1305210"/>
                  </a:lnTo>
                  <a:lnTo>
                    <a:pt x="3040030" y="1346314"/>
                  </a:lnTo>
                  <a:lnTo>
                    <a:pt x="3031631" y="1386969"/>
                  </a:lnTo>
                  <a:lnTo>
                    <a:pt x="3021455" y="1427149"/>
                  </a:lnTo>
                  <a:lnTo>
                    <a:pt x="3009534" y="1466830"/>
                  </a:lnTo>
                  <a:lnTo>
                    <a:pt x="2995899" y="1505986"/>
                  </a:lnTo>
                  <a:lnTo>
                    <a:pt x="2980583" y="1544594"/>
                  </a:lnTo>
                  <a:lnTo>
                    <a:pt x="2963619" y="1582627"/>
                  </a:lnTo>
                  <a:lnTo>
                    <a:pt x="2945039" y="1620060"/>
                  </a:lnTo>
                  <a:lnTo>
                    <a:pt x="2924875" y="1656870"/>
                  </a:lnTo>
                  <a:lnTo>
                    <a:pt x="2903159" y="1693030"/>
                  </a:lnTo>
                  <a:lnTo>
                    <a:pt x="2879925" y="1728517"/>
                  </a:lnTo>
                  <a:lnTo>
                    <a:pt x="2855203" y="1763304"/>
                  </a:lnTo>
                  <a:lnTo>
                    <a:pt x="2829026" y="1797368"/>
                  </a:lnTo>
                  <a:lnTo>
                    <a:pt x="2801427" y="1830682"/>
                  </a:lnTo>
                  <a:lnTo>
                    <a:pt x="2772439" y="1863223"/>
                  </a:lnTo>
                  <a:lnTo>
                    <a:pt x="2742092" y="1894965"/>
                  </a:lnTo>
                  <a:lnTo>
                    <a:pt x="2710420" y="1925884"/>
                  </a:lnTo>
                  <a:lnTo>
                    <a:pt x="2677455" y="1955953"/>
                  </a:lnTo>
                  <a:lnTo>
                    <a:pt x="2643230" y="1985149"/>
                  </a:lnTo>
                  <a:lnTo>
                    <a:pt x="2607776" y="2013447"/>
                  </a:lnTo>
                  <a:lnTo>
                    <a:pt x="2571125" y="2040820"/>
                  </a:lnTo>
                  <a:lnTo>
                    <a:pt x="2533311" y="2067246"/>
                  </a:lnTo>
                  <a:lnTo>
                    <a:pt x="2494366" y="2092698"/>
                  </a:lnTo>
                  <a:lnTo>
                    <a:pt x="2454321" y="2117151"/>
                  </a:lnTo>
                  <a:lnTo>
                    <a:pt x="2413210" y="2140582"/>
                  </a:lnTo>
                  <a:lnTo>
                    <a:pt x="2371063" y="2162964"/>
                  </a:lnTo>
                  <a:lnTo>
                    <a:pt x="2327915" y="2184273"/>
                  </a:lnTo>
                  <a:lnTo>
                    <a:pt x="2283796" y="2204483"/>
                  </a:lnTo>
                  <a:lnTo>
                    <a:pt x="2238740" y="2223571"/>
                  </a:lnTo>
                  <a:lnTo>
                    <a:pt x="2192779" y="2241510"/>
                  </a:lnTo>
                  <a:lnTo>
                    <a:pt x="2145945" y="2258277"/>
                  </a:lnTo>
                  <a:lnTo>
                    <a:pt x="2098270" y="2273845"/>
                  </a:lnTo>
                  <a:lnTo>
                    <a:pt x="2049786" y="2288191"/>
                  </a:lnTo>
                  <a:lnTo>
                    <a:pt x="2000527" y="2301289"/>
                  </a:lnTo>
                  <a:lnTo>
                    <a:pt x="1950523" y="2313114"/>
                  </a:lnTo>
                  <a:lnTo>
                    <a:pt x="1899809" y="2323641"/>
                  </a:lnTo>
                  <a:lnTo>
                    <a:pt x="1848415" y="2332846"/>
                  </a:lnTo>
                  <a:lnTo>
                    <a:pt x="1796374" y="2340703"/>
                  </a:lnTo>
                  <a:lnTo>
                    <a:pt x="1743719" y="2347187"/>
                  </a:lnTo>
                  <a:lnTo>
                    <a:pt x="1690482" y="2352274"/>
                  </a:lnTo>
                  <a:lnTo>
                    <a:pt x="1636694" y="2355938"/>
                  </a:lnTo>
                  <a:lnTo>
                    <a:pt x="1582390" y="2358155"/>
                  </a:lnTo>
                  <a:lnTo>
                    <a:pt x="1527599" y="2358899"/>
                  </a:lnTo>
                  <a:close/>
                </a:path>
              </a:pathLst>
            </a:custGeom>
            <a:solidFill>
              <a:srgbClr val="CEE1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599850" y="966824"/>
              <a:ext cx="3055620" cy="2359025"/>
            </a:xfrm>
            <a:custGeom>
              <a:avLst/>
              <a:gdLst/>
              <a:ahLst/>
              <a:cxnLst/>
              <a:rect l="l" t="t" r="r" b="b"/>
              <a:pathLst>
                <a:path w="3055620" h="2359025">
                  <a:moveTo>
                    <a:pt x="0" y="1179449"/>
                  </a:moveTo>
                  <a:lnTo>
                    <a:pt x="964" y="1137146"/>
                  </a:lnTo>
                  <a:lnTo>
                    <a:pt x="3835" y="1095218"/>
                  </a:lnTo>
                  <a:lnTo>
                    <a:pt x="8581" y="1053689"/>
                  </a:lnTo>
                  <a:lnTo>
                    <a:pt x="15169" y="1012585"/>
                  </a:lnTo>
                  <a:lnTo>
                    <a:pt x="23568" y="971930"/>
                  </a:lnTo>
                  <a:lnTo>
                    <a:pt x="33744" y="931750"/>
                  </a:lnTo>
                  <a:lnTo>
                    <a:pt x="45665" y="892069"/>
                  </a:lnTo>
                  <a:lnTo>
                    <a:pt x="59300" y="852913"/>
                  </a:lnTo>
                  <a:lnTo>
                    <a:pt x="74616" y="814305"/>
                  </a:lnTo>
                  <a:lnTo>
                    <a:pt x="91580" y="776272"/>
                  </a:lnTo>
                  <a:lnTo>
                    <a:pt x="110160" y="738839"/>
                  </a:lnTo>
                  <a:lnTo>
                    <a:pt x="130324" y="702029"/>
                  </a:lnTo>
                  <a:lnTo>
                    <a:pt x="152040" y="665869"/>
                  </a:lnTo>
                  <a:lnTo>
                    <a:pt x="175274" y="630382"/>
                  </a:lnTo>
                  <a:lnTo>
                    <a:pt x="199996" y="595595"/>
                  </a:lnTo>
                  <a:lnTo>
                    <a:pt x="226173" y="561531"/>
                  </a:lnTo>
                  <a:lnTo>
                    <a:pt x="253771" y="528217"/>
                  </a:lnTo>
                  <a:lnTo>
                    <a:pt x="282760" y="495676"/>
                  </a:lnTo>
                  <a:lnTo>
                    <a:pt x="313107" y="463934"/>
                  </a:lnTo>
                  <a:lnTo>
                    <a:pt x="344778" y="433015"/>
                  </a:lnTo>
                  <a:lnTo>
                    <a:pt x="377743" y="402946"/>
                  </a:lnTo>
                  <a:lnTo>
                    <a:pt x="411969" y="373750"/>
                  </a:lnTo>
                  <a:lnTo>
                    <a:pt x="447423" y="345452"/>
                  </a:lnTo>
                  <a:lnTo>
                    <a:pt x="484073" y="318079"/>
                  </a:lnTo>
                  <a:lnTo>
                    <a:pt x="521887" y="291653"/>
                  </a:lnTo>
                  <a:lnTo>
                    <a:pt x="560833" y="266201"/>
                  </a:lnTo>
                  <a:lnTo>
                    <a:pt x="600878" y="241748"/>
                  </a:lnTo>
                  <a:lnTo>
                    <a:pt x="641989" y="218317"/>
                  </a:lnTo>
                  <a:lnTo>
                    <a:pt x="684136" y="195935"/>
                  </a:lnTo>
                  <a:lnTo>
                    <a:pt x="727284" y="174626"/>
                  </a:lnTo>
                  <a:lnTo>
                    <a:pt x="771402" y="154416"/>
                  </a:lnTo>
                  <a:lnTo>
                    <a:pt x="816458" y="135328"/>
                  </a:lnTo>
                  <a:lnTo>
                    <a:pt x="862420" y="117389"/>
                  </a:lnTo>
                  <a:lnTo>
                    <a:pt x="909254" y="100622"/>
                  </a:lnTo>
                  <a:lnTo>
                    <a:pt x="956929" y="85054"/>
                  </a:lnTo>
                  <a:lnTo>
                    <a:pt x="1005413" y="70708"/>
                  </a:lnTo>
                  <a:lnTo>
                    <a:pt x="1054672" y="57610"/>
                  </a:lnTo>
                  <a:lnTo>
                    <a:pt x="1104675" y="45785"/>
                  </a:lnTo>
                  <a:lnTo>
                    <a:pt x="1155390" y="35258"/>
                  </a:lnTo>
                  <a:lnTo>
                    <a:pt x="1206784" y="26053"/>
                  </a:lnTo>
                  <a:lnTo>
                    <a:pt x="1258825" y="18196"/>
                  </a:lnTo>
                  <a:lnTo>
                    <a:pt x="1311480" y="11712"/>
                  </a:lnTo>
                  <a:lnTo>
                    <a:pt x="1364717" y="6625"/>
                  </a:lnTo>
                  <a:lnTo>
                    <a:pt x="1418505" y="2961"/>
                  </a:lnTo>
                  <a:lnTo>
                    <a:pt x="1472809" y="744"/>
                  </a:lnTo>
                  <a:lnTo>
                    <a:pt x="1527599" y="0"/>
                  </a:lnTo>
                  <a:lnTo>
                    <a:pt x="1582390" y="744"/>
                  </a:lnTo>
                  <a:lnTo>
                    <a:pt x="1636694" y="2961"/>
                  </a:lnTo>
                  <a:lnTo>
                    <a:pt x="1690482" y="6625"/>
                  </a:lnTo>
                  <a:lnTo>
                    <a:pt x="1743719" y="11712"/>
                  </a:lnTo>
                  <a:lnTo>
                    <a:pt x="1796374" y="18196"/>
                  </a:lnTo>
                  <a:lnTo>
                    <a:pt x="1848415" y="26053"/>
                  </a:lnTo>
                  <a:lnTo>
                    <a:pt x="1899809" y="35258"/>
                  </a:lnTo>
                  <a:lnTo>
                    <a:pt x="1950523" y="45785"/>
                  </a:lnTo>
                  <a:lnTo>
                    <a:pt x="2000527" y="57610"/>
                  </a:lnTo>
                  <a:lnTo>
                    <a:pt x="2049786" y="70708"/>
                  </a:lnTo>
                  <a:lnTo>
                    <a:pt x="2098270" y="85054"/>
                  </a:lnTo>
                  <a:lnTo>
                    <a:pt x="2145945" y="100622"/>
                  </a:lnTo>
                  <a:lnTo>
                    <a:pt x="2192779" y="117389"/>
                  </a:lnTo>
                  <a:lnTo>
                    <a:pt x="2238740" y="135328"/>
                  </a:lnTo>
                  <a:lnTo>
                    <a:pt x="2283796" y="154416"/>
                  </a:lnTo>
                  <a:lnTo>
                    <a:pt x="2327915" y="174626"/>
                  </a:lnTo>
                  <a:lnTo>
                    <a:pt x="2371063" y="195935"/>
                  </a:lnTo>
                  <a:lnTo>
                    <a:pt x="2413210" y="218317"/>
                  </a:lnTo>
                  <a:lnTo>
                    <a:pt x="2454321" y="241748"/>
                  </a:lnTo>
                  <a:lnTo>
                    <a:pt x="2494366" y="266201"/>
                  </a:lnTo>
                  <a:lnTo>
                    <a:pt x="2533311" y="291653"/>
                  </a:lnTo>
                  <a:lnTo>
                    <a:pt x="2571126" y="318079"/>
                  </a:lnTo>
                  <a:lnTo>
                    <a:pt x="2607776" y="345452"/>
                  </a:lnTo>
                  <a:lnTo>
                    <a:pt x="2643230" y="373750"/>
                  </a:lnTo>
                  <a:lnTo>
                    <a:pt x="2677456" y="402946"/>
                  </a:lnTo>
                  <a:lnTo>
                    <a:pt x="2710420" y="433015"/>
                  </a:lnTo>
                  <a:lnTo>
                    <a:pt x="2742092" y="463934"/>
                  </a:lnTo>
                  <a:lnTo>
                    <a:pt x="2772439" y="495676"/>
                  </a:lnTo>
                  <a:lnTo>
                    <a:pt x="2801427" y="528217"/>
                  </a:lnTo>
                  <a:lnTo>
                    <a:pt x="2829026" y="561531"/>
                  </a:lnTo>
                  <a:lnTo>
                    <a:pt x="2855203" y="595595"/>
                  </a:lnTo>
                  <a:lnTo>
                    <a:pt x="2879925" y="630382"/>
                  </a:lnTo>
                  <a:lnTo>
                    <a:pt x="2903159" y="665869"/>
                  </a:lnTo>
                  <a:lnTo>
                    <a:pt x="2924875" y="702029"/>
                  </a:lnTo>
                  <a:lnTo>
                    <a:pt x="2945039" y="738839"/>
                  </a:lnTo>
                  <a:lnTo>
                    <a:pt x="2963619" y="776272"/>
                  </a:lnTo>
                  <a:lnTo>
                    <a:pt x="2980583" y="814305"/>
                  </a:lnTo>
                  <a:lnTo>
                    <a:pt x="2995899" y="852913"/>
                  </a:lnTo>
                  <a:lnTo>
                    <a:pt x="3009534" y="892069"/>
                  </a:lnTo>
                  <a:lnTo>
                    <a:pt x="3021455" y="931750"/>
                  </a:lnTo>
                  <a:lnTo>
                    <a:pt x="3031631" y="971930"/>
                  </a:lnTo>
                  <a:lnTo>
                    <a:pt x="3040030" y="1012585"/>
                  </a:lnTo>
                  <a:lnTo>
                    <a:pt x="3046618" y="1053689"/>
                  </a:lnTo>
                  <a:lnTo>
                    <a:pt x="3051364" y="1095218"/>
                  </a:lnTo>
                  <a:lnTo>
                    <a:pt x="3054235" y="1137146"/>
                  </a:lnTo>
                  <a:lnTo>
                    <a:pt x="3055199" y="1179449"/>
                  </a:lnTo>
                  <a:lnTo>
                    <a:pt x="3054235" y="1221753"/>
                  </a:lnTo>
                  <a:lnTo>
                    <a:pt x="3051364" y="1263681"/>
                  </a:lnTo>
                  <a:lnTo>
                    <a:pt x="3046618" y="1305210"/>
                  </a:lnTo>
                  <a:lnTo>
                    <a:pt x="3040030" y="1346314"/>
                  </a:lnTo>
                  <a:lnTo>
                    <a:pt x="3031631" y="1386969"/>
                  </a:lnTo>
                  <a:lnTo>
                    <a:pt x="3021455" y="1427149"/>
                  </a:lnTo>
                  <a:lnTo>
                    <a:pt x="3009534" y="1466830"/>
                  </a:lnTo>
                  <a:lnTo>
                    <a:pt x="2995899" y="1505986"/>
                  </a:lnTo>
                  <a:lnTo>
                    <a:pt x="2980583" y="1544594"/>
                  </a:lnTo>
                  <a:lnTo>
                    <a:pt x="2963619" y="1582627"/>
                  </a:lnTo>
                  <a:lnTo>
                    <a:pt x="2945039" y="1620060"/>
                  </a:lnTo>
                  <a:lnTo>
                    <a:pt x="2924875" y="1656870"/>
                  </a:lnTo>
                  <a:lnTo>
                    <a:pt x="2903159" y="1693030"/>
                  </a:lnTo>
                  <a:lnTo>
                    <a:pt x="2879925" y="1728517"/>
                  </a:lnTo>
                  <a:lnTo>
                    <a:pt x="2855203" y="1763304"/>
                  </a:lnTo>
                  <a:lnTo>
                    <a:pt x="2829026" y="1797368"/>
                  </a:lnTo>
                  <a:lnTo>
                    <a:pt x="2801427" y="1830682"/>
                  </a:lnTo>
                  <a:lnTo>
                    <a:pt x="2772439" y="1863223"/>
                  </a:lnTo>
                  <a:lnTo>
                    <a:pt x="2742092" y="1894965"/>
                  </a:lnTo>
                  <a:lnTo>
                    <a:pt x="2710420" y="1925884"/>
                  </a:lnTo>
                  <a:lnTo>
                    <a:pt x="2677456" y="1955953"/>
                  </a:lnTo>
                  <a:lnTo>
                    <a:pt x="2643230" y="1985149"/>
                  </a:lnTo>
                  <a:lnTo>
                    <a:pt x="2607776" y="2013447"/>
                  </a:lnTo>
                  <a:lnTo>
                    <a:pt x="2571126" y="2040820"/>
                  </a:lnTo>
                  <a:lnTo>
                    <a:pt x="2533311" y="2067246"/>
                  </a:lnTo>
                  <a:lnTo>
                    <a:pt x="2494366" y="2092698"/>
                  </a:lnTo>
                  <a:lnTo>
                    <a:pt x="2454321" y="2117151"/>
                  </a:lnTo>
                  <a:lnTo>
                    <a:pt x="2413210" y="2140582"/>
                  </a:lnTo>
                  <a:lnTo>
                    <a:pt x="2371063" y="2162964"/>
                  </a:lnTo>
                  <a:lnTo>
                    <a:pt x="2327915" y="2184273"/>
                  </a:lnTo>
                  <a:lnTo>
                    <a:pt x="2283796" y="2204483"/>
                  </a:lnTo>
                  <a:lnTo>
                    <a:pt x="2238740" y="2223571"/>
                  </a:lnTo>
                  <a:lnTo>
                    <a:pt x="2192779" y="2241510"/>
                  </a:lnTo>
                  <a:lnTo>
                    <a:pt x="2145945" y="2258277"/>
                  </a:lnTo>
                  <a:lnTo>
                    <a:pt x="2098270" y="2273845"/>
                  </a:lnTo>
                  <a:lnTo>
                    <a:pt x="2049786" y="2288191"/>
                  </a:lnTo>
                  <a:lnTo>
                    <a:pt x="2000527" y="2301289"/>
                  </a:lnTo>
                  <a:lnTo>
                    <a:pt x="1950523" y="2313114"/>
                  </a:lnTo>
                  <a:lnTo>
                    <a:pt x="1899809" y="2323641"/>
                  </a:lnTo>
                  <a:lnTo>
                    <a:pt x="1848415" y="2332846"/>
                  </a:lnTo>
                  <a:lnTo>
                    <a:pt x="1796374" y="2340703"/>
                  </a:lnTo>
                  <a:lnTo>
                    <a:pt x="1743719" y="2347187"/>
                  </a:lnTo>
                  <a:lnTo>
                    <a:pt x="1690482" y="2352274"/>
                  </a:lnTo>
                  <a:lnTo>
                    <a:pt x="1636694" y="2355938"/>
                  </a:lnTo>
                  <a:lnTo>
                    <a:pt x="1582390" y="2358155"/>
                  </a:lnTo>
                  <a:lnTo>
                    <a:pt x="1527599" y="2358899"/>
                  </a:lnTo>
                  <a:lnTo>
                    <a:pt x="1472809" y="2358155"/>
                  </a:lnTo>
                  <a:lnTo>
                    <a:pt x="1418505" y="2355938"/>
                  </a:lnTo>
                  <a:lnTo>
                    <a:pt x="1364717" y="2352274"/>
                  </a:lnTo>
                  <a:lnTo>
                    <a:pt x="1311480" y="2347187"/>
                  </a:lnTo>
                  <a:lnTo>
                    <a:pt x="1258825" y="2340703"/>
                  </a:lnTo>
                  <a:lnTo>
                    <a:pt x="1206784" y="2332846"/>
                  </a:lnTo>
                  <a:lnTo>
                    <a:pt x="1155390" y="2323641"/>
                  </a:lnTo>
                  <a:lnTo>
                    <a:pt x="1104675" y="2313114"/>
                  </a:lnTo>
                  <a:lnTo>
                    <a:pt x="1054672" y="2301289"/>
                  </a:lnTo>
                  <a:lnTo>
                    <a:pt x="1005413" y="2288191"/>
                  </a:lnTo>
                  <a:lnTo>
                    <a:pt x="956929" y="2273845"/>
                  </a:lnTo>
                  <a:lnTo>
                    <a:pt x="909254" y="2258277"/>
                  </a:lnTo>
                  <a:lnTo>
                    <a:pt x="862420" y="2241510"/>
                  </a:lnTo>
                  <a:lnTo>
                    <a:pt x="816458" y="2223571"/>
                  </a:lnTo>
                  <a:lnTo>
                    <a:pt x="771402" y="2204483"/>
                  </a:lnTo>
                  <a:lnTo>
                    <a:pt x="727284" y="2184273"/>
                  </a:lnTo>
                  <a:lnTo>
                    <a:pt x="684136" y="2162964"/>
                  </a:lnTo>
                  <a:lnTo>
                    <a:pt x="641989" y="2140582"/>
                  </a:lnTo>
                  <a:lnTo>
                    <a:pt x="600878" y="2117151"/>
                  </a:lnTo>
                  <a:lnTo>
                    <a:pt x="560833" y="2092698"/>
                  </a:lnTo>
                  <a:lnTo>
                    <a:pt x="521887" y="2067246"/>
                  </a:lnTo>
                  <a:lnTo>
                    <a:pt x="484073" y="2040820"/>
                  </a:lnTo>
                  <a:lnTo>
                    <a:pt x="447423" y="2013447"/>
                  </a:lnTo>
                  <a:lnTo>
                    <a:pt x="411969" y="1985149"/>
                  </a:lnTo>
                  <a:lnTo>
                    <a:pt x="377743" y="1955953"/>
                  </a:lnTo>
                  <a:lnTo>
                    <a:pt x="344778" y="1925884"/>
                  </a:lnTo>
                  <a:lnTo>
                    <a:pt x="313107" y="1894965"/>
                  </a:lnTo>
                  <a:lnTo>
                    <a:pt x="282760" y="1863223"/>
                  </a:lnTo>
                  <a:lnTo>
                    <a:pt x="253771" y="1830682"/>
                  </a:lnTo>
                  <a:lnTo>
                    <a:pt x="226173" y="1797368"/>
                  </a:lnTo>
                  <a:lnTo>
                    <a:pt x="199996" y="1763304"/>
                  </a:lnTo>
                  <a:lnTo>
                    <a:pt x="175274" y="1728517"/>
                  </a:lnTo>
                  <a:lnTo>
                    <a:pt x="152040" y="1693030"/>
                  </a:lnTo>
                  <a:lnTo>
                    <a:pt x="130324" y="1656870"/>
                  </a:lnTo>
                  <a:lnTo>
                    <a:pt x="110160" y="1620060"/>
                  </a:lnTo>
                  <a:lnTo>
                    <a:pt x="91580" y="1582627"/>
                  </a:lnTo>
                  <a:lnTo>
                    <a:pt x="74616" y="1544594"/>
                  </a:lnTo>
                  <a:lnTo>
                    <a:pt x="59300" y="1505986"/>
                  </a:lnTo>
                  <a:lnTo>
                    <a:pt x="45665" y="1466830"/>
                  </a:lnTo>
                  <a:lnTo>
                    <a:pt x="33744" y="1427149"/>
                  </a:lnTo>
                  <a:lnTo>
                    <a:pt x="23568" y="1386969"/>
                  </a:lnTo>
                  <a:lnTo>
                    <a:pt x="15169" y="1346314"/>
                  </a:lnTo>
                  <a:lnTo>
                    <a:pt x="8581" y="1305210"/>
                  </a:lnTo>
                  <a:lnTo>
                    <a:pt x="3835" y="1263681"/>
                  </a:lnTo>
                  <a:lnTo>
                    <a:pt x="964" y="1221753"/>
                  </a:lnTo>
                  <a:lnTo>
                    <a:pt x="0" y="1179449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355801" y="1578458"/>
            <a:ext cx="1543050" cy="1115060"/>
          </a:xfrm>
          <a:prstGeom prst="rect"/>
        </p:spPr>
        <p:txBody>
          <a:bodyPr wrap="square" lIns="0" tIns="27940" rIns="0" bIns="0" rtlCol="0" vert="horz">
            <a:spAutoFit/>
          </a:bodyPr>
          <a:lstStyle/>
          <a:p>
            <a:pPr algn="ctr" marL="12700" marR="5080">
              <a:lnSpc>
                <a:spcPts val="2850"/>
              </a:lnSpc>
              <a:spcBef>
                <a:spcPts val="220"/>
              </a:spcBef>
            </a:pPr>
            <a:r>
              <a:rPr dirty="0" sz="2400"/>
              <a:t>Thank</a:t>
            </a:r>
            <a:r>
              <a:rPr dirty="0" sz="2400" spc="-25"/>
              <a:t> you </a:t>
            </a:r>
            <a:r>
              <a:rPr dirty="0" sz="2400"/>
              <a:t>Maria</a:t>
            </a:r>
            <a:r>
              <a:rPr dirty="0" sz="2400" spc="-95"/>
              <a:t> </a:t>
            </a:r>
            <a:r>
              <a:rPr dirty="0" sz="2400" spc="-25"/>
              <a:t>and </a:t>
            </a:r>
            <a:r>
              <a:rPr dirty="0" sz="2400" spc="-10"/>
              <a:t>Lori!!</a:t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70500" y="3859550"/>
            <a:ext cx="1508249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71274" y="1013825"/>
            <a:ext cx="2404745" cy="422909"/>
            <a:chOff x="271274" y="1013825"/>
            <a:chExt cx="2404745" cy="422909"/>
          </a:xfrm>
        </p:grpSpPr>
        <p:sp>
          <p:nvSpPr>
            <p:cNvPr id="4" name="object 4" descr=""/>
            <p:cNvSpPr/>
            <p:nvPr/>
          </p:nvSpPr>
          <p:spPr>
            <a:xfrm>
              <a:off x="309374" y="1051925"/>
              <a:ext cx="2328545" cy="346710"/>
            </a:xfrm>
            <a:custGeom>
              <a:avLst/>
              <a:gdLst/>
              <a:ahLst/>
              <a:cxnLst/>
              <a:rect l="l" t="t" r="r" b="b"/>
              <a:pathLst>
                <a:path w="2328545" h="346709">
                  <a:moveTo>
                    <a:pt x="2154899" y="346199"/>
                  </a:moveTo>
                  <a:lnTo>
                    <a:pt x="0" y="346199"/>
                  </a:lnTo>
                  <a:lnTo>
                    <a:pt x="0" y="0"/>
                  </a:lnTo>
                  <a:lnTo>
                    <a:pt x="2154899" y="0"/>
                  </a:lnTo>
                  <a:lnTo>
                    <a:pt x="2327999" y="173099"/>
                  </a:lnTo>
                  <a:lnTo>
                    <a:pt x="2154899" y="3461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09374" y="1051925"/>
              <a:ext cx="2328545" cy="346710"/>
            </a:xfrm>
            <a:custGeom>
              <a:avLst/>
              <a:gdLst/>
              <a:ahLst/>
              <a:cxnLst/>
              <a:rect l="l" t="t" r="r" b="b"/>
              <a:pathLst>
                <a:path w="2328545" h="346709">
                  <a:moveTo>
                    <a:pt x="0" y="0"/>
                  </a:moveTo>
                  <a:lnTo>
                    <a:pt x="2154899" y="0"/>
                  </a:lnTo>
                  <a:lnTo>
                    <a:pt x="2327999" y="173099"/>
                  </a:lnTo>
                  <a:lnTo>
                    <a:pt x="2154899" y="346199"/>
                  </a:lnTo>
                  <a:lnTo>
                    <a:pt x="0" y="346199"/>
                  </a:lnTo>
                  <a:lnTo>
                    <a:pt x="0" y="0"/>
                  </a:lnTo>
                  <a:close/>
                </a:path>
              </a:pathLst>
            </a:custGeom>
            <a:ln w="761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8130" y="1034461"/>
            <a:ext cx="1962785" cy="360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/>
              <a:t>Cognitive</a:t>
            </a:r>
            <a:r>
              <a:rPr dirty="0" sz="2200" spc="-150"/>
              <a:t> </a:t>
            </a:r>
            <a:r>
              <a:rPr dirty="0" sz="2200" spc="-20"/>
              <a:t>bias</a:t>
            </a:r>
            <a:endParaRPr sz="2200"/>
          </a:p>
        </p:txBody>
      </p:sp>
      <p:grpSp>
        <p:nvGrpSpPr>
          <p:cNvPr id="7" name="object 7" descr=""/>
          <p:cNvGrpSpPr/>
          <p:nvPr/>
        </p:nvGrpSpPr>
        <p:grpSpPr>
          <a:xfrm>
            <a:off x="2959349" y="306375"/>
            <a:ext cx="4554220" cy="2133600"/>
            <a:chOff x="2959349" y="306375"/>
            <a:chExt cx="4554220" cy="2133600"/>
          </a:xfrm>
        </p:grpSpPr>
        <p:sp>
          <p:nvSpPr>
            <p:cNvPr id="8" name="object 8" descr=""/>
            <p:cNvSpPr/>
            <p:nvPr/>
          </p:nvSpPr>
          <p:spPr>
            <a:xfrm>
              <a:off x="3016499" y="363525"/>
              <a:ext cx="4439920" cy="2019300"/>
            </a:xfrm>
            <a:custGeom>
              <a:avLst/>
              <a:gdLst/>
              <a:ahLst/>
              <a:cxnLst/>
              <a:rect l="l" t="t" r="r" b="b"/>
              <a:pathLst>
                <a:path w="4439920" h="2019300">
                  <a:moveTo>
                    <a:pt x="4439699" y="2018699"/>
                  </a:moveTo>
                  <a:lnTo>
                    <a:pt x="0" y="2018699"/>
                  </a:lnTo>
                  <a:lnTo>
                    <a:pt x="0" y="0"/>
                  </a:lnTo>
                  <a:lnTo>
                    <a:pt x="4103242" y="0"/>
                  </a:lnTo>
                  <a:lnTo>
                    <a:pt x="4439699" y="336456"/>
                  </a:lnTo>
                  <a:lnTo>
                    <a:pt x="4439699" y="2018699"/>
                  </a:lnTo>
                  <a:close/>
                </a:path>
              </a:pathLst>
            </a:custGeom>
            <a:solidFill>
              <a:srgbClr val="EEFF4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3016499" y="363525"/>
              <a:ext cx="4439920" cy="2019300"/>
            </a:xfrm>
            <a:custGeom>
              <a:avLst/>
              <a:gdLst/>
              <a:ahLst/>
              <a:cxnLst/>
              <a:rect l="l" t="t" r="r" b="b"/>
              <a:pathLst>
                <a:path w="4439920" h="2019300">
                  <a:moveTo>
                    <a:pt x="0" y="0"/>
                  </a:moveTo>
                  <a:lnTo>
                    <a:pt x="4103242" y="0"/>
                  </a:lnTo>
                  <a:lnTo>
                    <a:pt x="4439699" y="336456"/>
                  </a:lnTo>
                  <a:lnTo>
                    <a:pt x="4439699" y="2018699"/>
                  </a:lnTo>
                  <a:lnTo>
                    <a:pt x="0" y="2018699"/>
                  </a:lnTo>
                  <a:lnTo>
                    <a:pt x="0" y="0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2225" rIns="0" bIns="0" rtlCol="0" vert="horz">
            <a:spAutoFit/>
          </a:bodyPr>
          <a:lstStyle/>
          <a:p>
            <a:pPr algn="ctr" marL="12065" marR="5080" indent="635">
              <a:lnSpc>
                <a:spcPts val="2030"/>
              </a:lnSpc>
              <a:spcBef>
                <a:spcPts val="175"/>
              </a:spcBef>
            </a:pPr>
            <a:r>
              <a:rPr dirty="0"/>
              <a:t>The</a:t>
            </a:r>
            <a:r>
              <a:rPr dirty="0" spc="-45"/>
              <a:t> </a:t>
            </a:r>
            <a:r>
              <a:rPr dirty="0" spc="-10"/>
              <a:t>discomfort</a:t>
            </a:r>
            <a:r>
              <a:rPr dirty="0" spc="-45"/>
              <a:t> </a:t>
            </a:r>
            <a:r>
              <a:rPr dirty="0"/>
              <a:t>you</a:t>
            </a:r>
            <a:r>
              <a:rPr dirty="0" spc="-45"/>
              <a:t> </a:t>
            </a:r>
            <a:r>
              <a:rPr dirty="0"/>
              <a:t>feel</a:t>
            </a:r>
            <a:r>
              <a:rPr dirty="0" spc="-45"/>
              <a:t> </a:t>
            </a:r>
            <a:r>
              <a:rPr dirty="0" spc="-20"/>
              <a:t>when </a:t>
            </a:r>
            <a:r>
              <a:rPr dirty="0" spc="-10"/>
              <a:t>presented</a:t>
            </a:r>
            <a:r>
              <a:rPr dirty="0" spc="-65"/>
              <a:t> </a:t>
            </a:r>
            <a:r>
              <a:rPr dirty="0"/>
              <a:t>with</a:t>
            </a:r>
            <a:r>
              <a:rPr dirty="0" spc="-65"/>
              <a:t> </a:t>
            </a:r>
            <a:r>
              <a:rPr dirty="0"/>
              <a:t>ideas</a:t>
            </a:r>
            <a:r>
              <a:rPr dirty="0" spc="-60"/>
              <a:t> </a:t>
            </a:r>
            <a:r>
              <a:rPr dirty="0"/>
              <a:t>that</a:t>
            </a:r>
            <a:r>
              <a:rPr dirty="0" spc="-65"/>
              <a:t> </a:t>
            </a:r>
            <a:r>
              <a:rPr dirty="0"/>
              <a:t>conflict</a:t>
            </a:r>
            <a:r>
              <a:rPr dirty="0" spc="-60"/>
              <a:t> </a:t>
            </a:r>
            <a:r>
              <a:rPr dirty="0" spc="-20"/>
              <a:t>with </a:t>
            </a:r>
            <a:r>
              <a:rPr dirty="0"/>
              <a:t>your</a:t>
            </a:r>
            <a:r>
              <a:rPr dirty="0" spc="-45"/>
              <a:t> </a:t>
            </a:r>
            <a:r>
              <a:rPr dirty="0"/>
              <a:t>values</a:t>
            </a:r>
            <a:r>
              <a:rPr dirty="0" spc="-45"/>
              <a:t> </a:t>
            </a:r>
            <a:r>
              <a:rPr dirty="0"/>
              <a:t>or</a:t>
            </a:r>
            <a:r>
              <a:rPr dirty="0" spc="-45"/>
              <a:t> </a:t>
            </a:r>
            <a:r>
              <a:rPr dirty="0"/>
              <a:t>beliefs.</a:t>
            </a:r>
            <a:r>
              <a:rPr dirty="0" spc="-45"/>
              <a:t> </a:t>
            </a:r>
            <a:r>
              <a:rPr dirty="0"/>
              <a:t>We</a:t>
            </a:r>
            <a:r>
              <a:rPr dirty="0" spc="-45"/>
              <a:t> </a:t>
            </a:r>
            <a:r>
              <a:rPr dirty="0" spc="-10"/>
              <a:t>double </a:t>
            </a:r>
            <a:r>
              <a:rPr dirty="0"/>
              <a:t>down</a:t>
            </a:r>
            <a:r>
              <a:rPr dirty="0" spc="-40"/>
              <a:t> </a:t>
            </a:r>
            <a:r>
              <a:rPr dirty="0"/>
              <a:t>or</a:t>
            </a:r>
            <a:r>
              <a:rPr dirty="0" spc="-40"/>
              <a:t> </a:t>
            </a:r>
            <a:r>
              <a:rPr dirty="0"/>
              <a:t>get</a:t>
            </a:r>
            <a:r>
              <a:rPr dirty="0" spc="-40"/>
              <a:t> </a:t>
            </a:r>
            <a:r>
              <a:rPr dirty="0" spc="-10"/>
              <a:t>defensive</a:t>
            </a:r>
            <a:r>
              <a:rPr dirty="0" sz="1400" spc="-10"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2959349" y="2325099"/>
            <a:ext cx="3966210" cy="2613025"/>
            <a:chOff x="2959349" y="2325099"/>
            <a:chExt cx="3966210" cy="2613025"/>
          </a:xfrm>
        </p:grpSpPr>
        <p:sp>
          <p:nvSpPr>
            <p:cNvPr id="12" name="object 12" descr=""/>
            <p:cNvSpPr/>
            <p:nvPr/>
          </p:nvSpPr>
          <p:spPr>
            <a:xfrm>
              <a:off x="3016499" y="2382249"/>
              <a:ext cx="3851910" cy="2498725"/>
            </a:xfrm>
            <a:custGeom>
              <a:avLst/>
              <a:gdLst/>
              <a:ahLst/>
              <a:cxnLst/>
              <a:rect l="l" t="t" r="r" b="b"/>
              <a:pathLst>
                <a:path w="3851909" h="2498725">
                  <a:moveTo>
                    <a:pt x="3851699" y="2498399"/>
                  </a:moveTo>
                  <a:lnTo>
                    <a:pt x="416408" y="2498399"/>
                  </a:lnTo>
                  <a:lnTo>
                    <a:pt x="0" y="2081991"/>
                  </a:lnTo>
                  <a:lnTo>
                    <a:pt x="0" y="0"/>
                  </a:lnTo>
                  <a:lnTo>
                    <a:pt x="3435291" y="0"/>
                  </a:lnTo>
                  <a:lnTo>
                    <a:pt x="3851699" y="416408"/>
                  </a:lnTo>
                  <a:lnTo>
                    <a:pt x="3851699" y="24983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016499" y="2382249"/>
              <a:ext cx="3851910" cy="2498725"/>
            </a:xfrm>
            <a:custGeom>
              <a:avLst/>
              <a:gdLst/>
              <a:ahLst/>
              <a:cxnLst/>
              <a:rect l="l" t="t" r="r" b="b"/>
              <a:pathLst>
                <a:path w="3851909" h="2498725">
                  <a:moveTo>
                    <a:pt x="0" y="0"/>
                  </a:moveTo>
                  <a:lnTo>
                    <a:pt x="3435291" y="0"/>
                  </a:lnTo>
                  <a:lnTo>
                    <a:pt x="3851699" y="416408"/>
                  </a:lnTo>
                  <a:lnTo>
                    <a:pt x="3851699" y="2498399"/>
                  </a:lnTo>
                  <a:lnTo>
                    <a:pt x="416408" y="2498399"/>
                  </a:lnTo>
                  <a:lnTo>
                    <a:pt x="0" y="2081991"/>
                  </a:lnTo>
                  <a:lnTo>
                    <a:pt x="0" y="0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3355477" y="2998990"/>
            <a:ext cx="3172460" cy="124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0"/>
              </a:spcBef>
              <a:tabLst>
                <a:tab pos="1793239" algn="l"/>
              </a:tabLst>
            </a:pPr>
            <a:r>
              <a:rPr dirty="0" sz="2000" b="1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f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I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am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late,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there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is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50" b="1">
                <a:solidFill>
                  <a:srgbClr val="0000FF"/>
                </a:solidFill>
                <a:latin typeface="Century Gothic"/>
                <a:cs typeface="Century Gothic"/>
              </a:rPr>
              <a:t>a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good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reason.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	If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someone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else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is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late,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they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are</a:t>
            </a:r>
            <a:r>
              <a:rPr dirty="0" sz="2000" spc="-1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20" b="1">
                <a:solidFill>
                  <a:srgbClr val="0000FF"/>
                </a:solidFill>
                <a:latin typeface="Century Gothic"/>
                <a:cs typeface="Century Gothic"/>
              </a:rPr>
              <a:t>lazy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or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 unorganized.</a:t>
            </a:r>
            <a:endParaRPr sz="20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178474" y="3140824"/>
            <a:ext cx="2698750" cy="422909"/>
            <a:chOff x="178474" y="3140824"/>
            <a:chExt cx="2698750" cy="422909"/>
          </a:xfrm>
        </p:grpSpPr>
        <p:sp>
          <p:nvSpPr>
            <p:cNvPr id="16" name="object 16" descr=""/>
            <p:cNvSpPr/>
            <p:nvPr/>
          </p:nvSpPr>
          <p:spPr>
            <a:xfrm>
              <a:off x="216574" y="3178924"/>
              <a:ext cx="2622550" cy="346710"/>
            </a:xfrm>
            <a:custGeom>
              <a:avLst/>
              <a:gdLst/>
              <a:ahLst/>
              <a:cxnLst/>
              <a:rect l="l" t="t" r="r" b="b"/>
              <a:pathLst>
                <a:path w="2622550" h="346710">
                  <a:moveTo>
                    <a:pt x="2448899" y="346199"/>
                  </a:moveTo>
                  <a:lnTo>
                    <a:pt x="0" y="346199"/>
                  </a:lnTo>
                  <a:lnTo>
                    <a:pt x="0" y="0"/>
                  </a:lnTo>
                  <a:lnTo>
                    <a:pt x="2448899" y="0"/>
                  </a:lnTo>
                  <a:lnTo>
                    <a:pt x="2621999" y="173099"/>
                  </a:lnTo>
                  <a:lnTo>
                    <a:pt x="2448899" y="3461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16574" y="3178924"/>
              <a:ext cx="2622550" cy="346710"/>
            </a:xfrm>
            <a:custGeom>
              <a:avLst/>
              <a:gdLst/>
              <a:ahLst/>
              <a:cxnLst/>
              <a:rect l="l" t="t" r="r" b="b"/>
              <a:pathLst>
                <a:path w="2622550" h="346710">
                  <a:moveTo>
                    <a:pt x="0" y="0"/>
                  </a:moveTo>
                  <a:lnTo>
                    <a:pt x="2448899" y="0"/>
                  </a:lnTo>
                  <a:lnTo>
                    <a:pt x="2621999" y="173099"/>
                  </a:lnTo>
                  <a:lnTo>
                    <a:pt x="2448899" y="346199"/>
                  </a:lnTo>
                  <a:lnTo>
                    <a:pt x="0" y="346199"/>
                  </a:lnTo>
                  <a:lnTo>
                    <a:pt x="0" y="0"/>
                  </a:lnTo>
                  <a:close/>
                </a:path>
              </a:pathLst>
            </a:custGeom>
            <a:ln w="761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63319" y="3161461"/>
            <a:ext cx="2040889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10" b="1">
                <a:solidFill>
                  <a:srgbClr val="0000FF"/>
                </a:solidFill>
                <a:latin typeface="Century Gothic"/>
                <a:cs typeface="Century Gothic"/>
              </a:rPr>
              <a:t>Attribution</a:t>
            </a:r>
            <a:r>
              <a:rPr dirty="0" sz="2200" spc="-5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200" spc="-20" b="1">
                <a:solidFill>
                  <a:srgbClr val="0000FF"/>
                </a:solidFill>
                <a:latin typeface="Century Gothic"/>
                <a:cs typeface="Century Gothic"/>
              </a:rPr>
              <a:t>bias</a:t>
            </a:r>
            <a:endParaRPr sz="2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21424" y="4076125"/>
            <a:ext cx="1508250" cy="1067374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778174" y="368250"/>
            <a:ext cx="6929120" cy="3556635"/>
            <a:chOff x="778174" y="368250"/>
            <a:chExt cx="6929120" cy="3556635"/>
          </a:xfrm>
        </p:grpSpPr>
        <p:sp>
          <p:nvSpPr>
            <p:cNvPr id="4" name="object 4" descr=""/>
            <p:cNvSpPr/>
            <p:nvPr/>
          </p:nvSpPr>
          <p:spPr>
            <a:xfrm>
              <a:off x="835324" y="425400"/>
              <a:ext cx="6814820" cy="3442335"/>
            </a:xfrm>
            <a:custGeom>
              <a:avLst/>
              <a:gdLst/>
              <a:ahLst/>
              <a:cxnLst/>
              <a:rect l="l" t="t" r="r" b="b"/>
              <a:pathLst>
                <a:path w="6814820" h="3442335">
                  <a:moveTo>
                    <a:pt x="6240538" y="3441899"/>
                  </a:moveTo>
                  <a:lnTo>
                    <a:pt x="573661" y="3441899"/>
                  </a:lnTo>
                  <a:lnTo>
                    <a:pt x="526612" y="3439998"/>
                  </a:lnTo>
                  <a:lnTo>
                    <a:pt x="480610" y="3434391"/>
                  </a:lnTo>
                  <a:lnTo>
                    <a:pt x="435803" y="3425227"/>
                  </a:lnTo>
                  <a:lnTo>
                    <a:pt x="392340" y="3412654"/>
                  </a:lnTo>
                  <a:lnTo>
                    <a:pt x="350366" y="3396818"/>
                  </a:lnTo>
                  <a:lnTo>
                    <a:pt x="310030" y="3377868"/>
                  </a:lnTo>
                  <a:lnTo>
                    <a:pt x="271481" y="3355952"/>
                  </a:lnTo>
                  <a:lnTo>
                    <a:pt x="234864" y="3331216"/>
                  </a:lnTo>
                  <a:lnTo>
                    <a:pt x="200328" y="3303809"/>
                  </a:lnTo>
                  <a:lnTo>
                    <a:pt x="168021" y="3273878"/>
                  </a:lnTo>
                  <a:lnTo>
                    <a:pt x="138090" y="3241571"/>
                  </a:lnTo>
                  <a:lnTo>
                    <a:pt x="110683" y="3207035"/>
                  </a:lnTo>
                  <a:lnTo>
                    <a:pt x="85947" y="3170418"/>
                  </a:lnTo>
                  <a:lnTo>
                    <a:pt x="64031" y="3131869"/>
                  </a:lnTo>
                  <a:lnTo>
                    <a:pt x="45081" y="3091533"/>
                  </a:lnTo>
                  <a:lnTo>
                    <a:pt x="29245" y="3049560"/>
                  </a:lnTo>
                  <a:lnTo>
                    <a:pt x="16672" y="3006096"/>
                  </a:lnTo>
                  <a:lnTo>
                    <a:pt x="7508" y="2961289"/>
                  </a:lnTo>
                  <a:lnTo>
                    <a:pt x="1901" y="2915287"/>
                  </a:lnTo>
                  <a:lnTo>
                    <a:pt x="0" y="2868238"/>
                  </a:lnTo>
                  <a:lnTo>
                    <a:pt x="0" y="573661"/>
                  </a:lnTo>
                  <a:lnTo>
                    <a:pt x="1901" y="526612"/>
                  </a:lnTo>
                  <a:lnTo>
                    <a:pt x="7508" y="480610"/>
                  </a:lnTo>
                  <a:lnTo>
                    <a:pt x="16672" y="435803"/>
                  </a:lnTo>
                  <a:lnTo>
                    <a:pt x="29245" y="392340"/>
                  </a:lnTo>
                  <a:lnTo>
                    <a:pt x="45081" y="350366"/>
                  </a:lnTo>
                  <a:lnTo>
                    <a:pt x="64031" y="310030"/>
                  </a:lnTo>
                  <a:lnTo>
                    <a:pt x="85947" y="271481"/>
                  </a:lnTo>
                  <a:lnTo>
                    <a:pt x="110683" y="234864"/>
                  </a:lnTo>
                  <a:lnTo>
                    <a:pt x="138090" y="200328"/>
                  </a:lnTo>
                  <a:lnTo>
                    <a:pt x="168021" y="168021"/>
                  </a:lnTo>
                  <a:lnTo>
                    <a:pt x="200328" y="138090"/>
                  </a:lnTo>
                  <a:lnTo>
                    <a:pt x="234864" y="110683"/>
                  </a:lnTo>
                  <a:lnTo>
                    <a:pt x="271481" y="85947"/>
                  </a:lnTo>
                  <a:lnTo>
                    <a:pt x="310030" y="64031"/>
                  </a:lnTo>
                  <a:lnTo>
                    <a:pt x="350366" y="45081"/>
                  </a:lnTo>
                  <a:lnTo>
                    <a:pt x="392340" y="29245"/>
                  </a:lnTo>
                  <a:lnTo>
                    <a:pt x="435803" y="16672"/>
                  </a:lnTo>
                  <a:lnTo>
                    <a:pt x="480610" y="7508"/>
                  </a:lnTo>
                  <a:lnTo>
                    <a:pt x="526612" y="1901"/>
                  </a:lnTo>
                  <a:lnTo>
                    <a:pt x="573661" y="0"/>
                  </a:lnTo>
                  <a:lnTo>
                    <a:pt x="6240538" y="0"/>
                  </a:lnTo>
                  <a:lnTo>
                    <a:pt x="6290978" y="2220"/>
                  </a:lnTo>
                  <a:lnTo>
                    <a:pt x="6340692" y="8808"/>
                  </a:lnTo>
                  <a:lnTo>
                    <a:pt x="6389416" y="19653"/>
                  </a:lnTo>
                  <a:lnTo>
                    <a:pt x="6436886" y="34648"/>
                  </a:lnTo>
                  <a:lnTo>
                    <a:pt x="6482838" y="53682"/>
                  </a:lnTo>
                  <a:lnTo>
                    <a:pt x="6527007" y="76645"/>
                  </a:lnTo>
                  <a:lnTo>
                    <a:pt x="6569130" y="103430"/>
                  </a:lnTo>
                  <a:lnTo>
                    <a:pt x="6608941" y="133925"/>
                  </a:lnTo>
                  <a:lnTo>
                    <a:pt x="6646177" y="168021"/>
                  </a:lnTo>
                  <a:lnTo>
                    <a:pt x="6680274" y="205257"/>
                  </a:lnTo>
                  <a:lnTo>
                    <a:pt x="6710769" y="245069"/>
                  </a:lnTo>
                  <a:lnTo>
                    <a:pt x="6737553" y="287191"/>
                  </a:lnTo>
                  <a:lnTo>
                    <a:pt x="6760517" y="331361"/>
                  </a:lnTo>
                  <a:lnTo>
                    <a:pt x="6779551" y="377312"/>
                  </a:lnTo>
                  <a:lnTo>
                    <a:pt x="6794546" y="424782"/>
                  </a:lnTo>
                  <a:lnTo>
                    <a:pt x="6805391" y="473507"/>
                  </a:lnTo>
                  <a:lnTo>
                    <a:pt x="6811979" y="523221"/>
                  </a:lnTo>
                  <a:lnTo>
                    <a:pt x="6814199" y="573661"/>
                  </a:lnTo>
                  <a:lnTo>
                    <a:pt x="6814199" y="2868238"/>
                  </a:lnTo>
                  <a:lnTo>
                    <a:pt x="6812298" y="2915287"/>
                  </a:lnTo>
                  <a:lnTo>
                    <a:pt x="6806691" y="2961289"/>
                  </a:lnTo>
                  <a:lnTo>
                    <a:pt x="6797527" y="3006096"/>
                  </a:lnTo>
                  <a:lnTo>
                    <a:pt x="6784954" y="3049560"/>
                  </a:lnTo>
                  <a:lnTo>
                    <a:pt x="6769118" y="3091533"/>
                  </a:lnTo>
                  <a:lnTo>
                    <a:pt x="6750168" y="3131869"/>
                  </a:lnTo>
                  <a:lnTo>
                    <a:pt x="6728252" y="3170418"/>
                  </a:lnTo>
                  <a:lnTo>
                    <a:pt x="6703516" y="3207035"/>
                  </a:lnTo>
                  <a:lnTo>
                    <a:pt x="6676109" y="3241571"/>
                  </a:lnTo>
                  <a:lnTo>
                    <a:pt x="6646178" y="3273878"/>
                  </a:lnTo>
                  <a:lnTo>
                    <a:pt x="6613871" y="3303809"/>
                  </a:lnTo>
                  <a:lnTo>
                    <a:pt x="6579335" y="3331216"/>
                  </a:lnTo>
                  <a:lnTo>
                    <a:pt x="6542718" y="3355952"/>
                  </a:lnTo>
                  <a:lnTo>
                    <a:pt x="6504168" y="3377868"/>
                  </a:lnTo>
                  <a:lnTo>
                    <a:pt x="6463833" y="3396818"/>
                  </a:lnTo>
                  <a:lnTo>
                    <a:pt x="6421859" y="3412654"/>
                  </a:lnTo>
                  <a:lnTo>
                    <a:pt x="6378395" y="3425227"/>
                  </a:lnTo>
                  <a:lnTo>
                    <a:pt x="6333589" y="3434391"/>
                  </a:lnTo>
                  <a:lnTo>
                    <a:pt x="6287587" y="3439998"/>
                  </a:lnTo>
                  <a:lnTo>
                    <a:pt x="6240538" y="3441899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35324" y="425400"/>
              <a:ext cx="6814820" cy="3442335"/>
            </a:xfrm>
            <a:custGeom>
              <a:avLst/>
              <a:gdLst/>
              <a:ahLst/>
              <a:cxnLst/>
              <a:rect l="l" t="t" r="r" b="b"/>
              <a:pathLst>
                <a:path w="6814820" h="3442335">
                  <a:moveTo>
                    <a:pt x="0" y="573661"/>
                  </a:moveTo>
                  <a:lnTo>
                    <a:pt x="1901" y="526612"/>
                  </a:lnTo>
                  <a:lnTo>
                    <a:pt x="7508" y="480610"/>
                  </a:lnTo>
                  <a:lnTo>
                    <a:pt x="16672" y="435803"/>
                  </a:lnTo>
                  <a:lnTo>
                    <a:pt x="29245" y="392340"/>
                  </a:lnTo>
                  <a:lnTo>
                    <a:pt x="45081" y="350366"/>
                  </a:lnTo>
                  <a:lnTo>
                    <a:pt x="64031" y="310030"/>
                  </a:lnTo>
                  <a:lnTo>
                    <a:pt x="85947" y="271481"/>
                  </a:lnTo>
                  <a:lnTo>
                    <a:pt x="110683" y="234864"/>
                  </a:lnTo>
                  <a:lnTo>
                    <a:pt x="138090" y="200328"/>
                  </a:lnTo>
                  <a:lnTo>
                    <a:pt x="168021" y="168021"/>
                  </a:lnTo>
                  <a:lnTo>
                    <a:pt x="200328" y="138090"/>
                  </a:lnTo>
                  <a:lnTo>
                    <a:pt x="234864" y="110683"/>
                  </a:lnTo>
                  <a:lnTo>
                    <a:pt x="271481" y="85947"/>
                  </a:lnTo>
                  <a:lnTo>
                    <a:pt x="310030" y="64031"/>
                  </a:lnTo>
                  <a:lnTo>
                    <a:pt x="350366" y="45081"/>
                  </a:lnTo>
                  <a:lnTo>
                    <a:pt x="392340" y="29245"/>
                  </a:lnTo>
                  <a:lnTo>
                    <a:pt x="435803" y="16672"/>
                  </a:lnTo>
                  <a:lnTo>
                    <a:pt x="480610" y="7508"/>
                  </a:lnTo>
                  <a:lnTo>
                    <a:pt x="526612" y="1901"/>
                  </a:lnTo>
                  <a:lnTo>
                    <a:pt x="573661" y="0"/>
                  </a:lnTo>
                  <a:lnTo>
                    <a:pt x="6240538" y="0"/>
                  </a:lnTo>
                  <a:lnTo>
                    <a:pt x="6290978" y="2220"/>
                  </a:lnTo>
                  <a:lnTo>
                    <a:pt x="6340692" y="8808"/>
                  </a:lnTo>
                  <a:lnTo>
                    <a:pt x="6389416" y="19653"/>
                  </a:lnTo>
                  <a:lnTo>
                    <a:pt x="6436886" y="34648"/>
                  </a:lnTo>
                  <a:lnTo>
                    <a:pt x="6482838" y="53682"/>
                  </a:lnTo>
                  <a:lnTo>
                    <a:pt x="6527007" y="76645"/>
                  </a:lnTo>
                  <a:lnTo>
                    <a:pt x="6569130" y="103430"/>
                  </a:lnTo>
                  <a:lnTo>
                    <a:pt x="6608941" y="133925"/>
                  </a:lnTo>
                  <a:lnTo>
                    <a:pt x="6646177" y="168021"/>
                  </a:lnTo>
                  <a:lnTo>
                    <a:pt x="6680274" y="205257"/>
                  </a:lnTo>
                  <a:lnTo>
                    <a:pt x="6710769" y="245069"/>
                  </a:lnTo>
                  <a:lnTo>
                    <a:pt x="6737553" y="287191"/>
                  </a:lnTo>
                  <a:lnTo>
                    <a:pt x="6760517" y="331361"/>
                  </a:lnTo>
                  <a:lnTo>
                    <a:pt x="6779551" y="377312"/>
                  </a:lnTo>
                  <a:lnTo>
                    <a:pt x="6794546" y="424782"/>
                  </a:lnTo>
                  <a:lnTo>
                    <a:pt x="6805391" y="473507"/>
                  </a:lnTo>
                  <a:lnTo>
                    <a:pt x="6811979" y="523221"/>
                  </a:lnTo>
                  <a:lnTo>
                    <a:pt x="6814199" y="573661"/>
                  </a:lnTo>
                  <a:lnTo>
                    <a:pt x="6814199" y="2868238"/>
                  </a:lnTo>
                  <a:lnTo>
                    <a:pt x="6812298" y="2915287"/>
                  </a:lnTo>
                  <a:lnTo>
                    <a:pt x="6806691" y="2961289"/>
                  </a:lnTo>
                  <a:lnTo>
                    <a:pt x="6797527" y="3006096"/>
                  </a:lnTo>
                  <a:lnTo>
                    <a:pt x="6784954" y="3049560"/>
                  </a:lnTo>
                  <a:lnTo>
                    <a:pt x="6769118" y="3091533"/>
                  </a:lnTo>
                  <a:lnTo>
                    <a:pt x="6750168" y="3131869"/>
                  </a:lnTo>
                  <a:lnTo>
                    <a:pt x="6728252" y="3170418"/>
                  </a:lnTo>
                  <a:lnTo>
                    <a:pt x="6703516" y="3207035"/>
                  </a:lnTo>
                  <a:lnTo>
                    <a:pt x="6676109" y="3241571"/>
                  </a:lnTo>
                  <a:lnTo>
                    <a:pt x="6646178" y="3273878"/>
                  </a:lnTo>
                  <a:lnTo>
                    <a:pt x="6613871" y="3303809"/>
                  </a:lnTo>
                  <a:lnTo>
                    <a:pt x="6579335" y="3331216"/>
                  </a:lnTo>
                  <a:lnTo>
                    <a:pt x="6542718" y="3355952"/>
                  </a:lnTo>
                  <a:lnTo>
                    <a:pt x="6504168" y="3377868"/>
                  </a:lnTo>
                  <a:lnTo>
                    <a:pt x="6463833" y="3396818"/>
                  </a:lnTo>
                  <a:lnTo>
                    <a:pt x="6421859" y="3412654"/>
                  </a:lnTo>
                  <a:lnTo>
                    <a:pt x="6378395" y="3425227"/>
                  </a:lnTo>
                  <a:lnTo>
                    <a:pt x="6333589" y="3434391"/>
                  </a:lnTo>
                  <a:lnTo>
                    <a:pt x="6287587" y="3439998"/>
                  </a:lnTo>
                  <a:lnTo>
                    <a:pt x="6240538" y="3441899"/>
                  </a:lnTo>
                  <a:lnTo>
                    <a:pt x="573661" y="3441899"/>
                  </a:lnTo>
                  <a:lnTo>
                    <a:pt x="526612" y="3439998"/>
                  </a:lnTo>
                  <a:lnTo>
                    <a:pt x="480610" y="3434391"/>
                  </a:lnTo>
                  <a:lnTo>
                    <a:pt x="435803" y="3425227"/>
                  </a:lnTo>
                  <a:lnTo>
                    <a:pt x="392340" y="3412654"/>
                  </a:lnTo>
                  <a:lnTo>
                    <a:pt x="350366" y="3396818"/>
                  </a:lnTo>
                  <a:lnTo>
                    <a:pt x="310030" y="3377868"/>
                  </a:lnTo>
                  <a:lnTo>
                    <a:pt x="271481" y="3355952"/>
                  </a:lnTo>
                  <a:lnTo>
                    <a:pt x="234864" y="3331216"/>
                  </a:lnTo>
                  <a:lnTo>
                    <a:pt x="200328" y="3303809"/>
                  </a:lnTo>
                  <a:lnTo>
                    <a:pt x="168021" y="3273878"/>
                  </a:lnTo>
                  <a:lnTo>
                    <a:pt x="138090" y="3241571"/>
                  </a:lnTo>
                  <a:lnTo>
                    <a:pt x="110683" y="3207035"/>
                  </a:lnTo>
                  <a:lnTo>
                    <a:pt x="85947" y="3170418"/>
                  </a:lnTo>
                  <a:lnTo>
                    <a:pt x="64031" y="3131869"/>
                  </a:lnTo>
                  <a:lnTo>
                    <a:pt x="45081" y="3091533"/>
                  </a:lnTo>
                  <a:lnTo>
                    <a:pt x="29245" y="3049560"/>
                  </a:lnTo>
                  <a:lnTo>
                    <a:pt x="16672" y="3006096"/>
                  </a:lnTo>
                  <a:lnTo>
                    <a:pt x="7508" y="2961289"/>
                  </a:lnTo>
                  <a:lnTo>
                    <a:pt x="1901" y="2915287"/>
                  </a:lnTo>
                  <a:lnTo>
                    <a:pt x="0" y="2868238"/>
                  </a:lnTo>
                  <a:lnTo>
                    <a:pt x="0" y="573661"/>
                  </a:lnTo>
                  <a:close/>
                </a:path>
              </a:pathLst>
            </a:custGeom>
            <a:ln w="114299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899349" y="904290"/>
            <a:ext cx="2685415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/>
              <a:t>When</a:t>
            </a:r>
            <a:r>
              <a:rPr dirty="0" sz="2000" spc="-15"/>
              <a:t> </a:t>
            </a:r>
            <a:r>
              <a:rPr dirty="0" sz="2000"/>
              <a:t>we</a:t>
            </a:r>
            <a:r>
              <a:rPr dirty="0" sz="2000" spc="-15"/>
              <a:t> </a:t>
            </a:r>
            <a:r>
              <a:rPr dirty="0" sz="2000"/>
              <a:t>are</a:t>
            </a:r>
            <a:r>
              <a:rPr dirty="0" sz="2000" spc="-15"/>
              <a:t> </a:t>
            </a:r>
            <a:r>
              <a:rPr dirty="0" sz="2000" spc="-10"/>
              <a:t>stuck….</a:t>
            </a:r>
            <a:endParaRPr sz="2000"/>
          </a:p>
        </p:txBody>
      </p:sp>
      <p:sp>
        <p:nvSpPr>
          <p:cNvPr id="7" name="object 7" descr=""/>
          <p:cNvSpPr txBox="1"/>
          <p:nvPr/>
        </p:nvSpPr>
        <p:spPr>
          <a:xfrm>
            <a:off x="1198288" y="1513890"/>
            <a:ext cx="6087110" cy="154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How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clearly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did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we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state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your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position?</a:t>
            </a:r>
            <a:endParaRPr sz="2000">
              <a:latin typeface="Century Gothic"/>
              <a:cs typeface="Century Gothic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How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fairly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and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thoroughly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can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you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state</a:t>
            </a:r>
            <a:r>
              <a:rPr dirty="0" sz="2000" spc="-3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the</a:t>
            </a:r>
            <a:r>
              <a:rPr dirty="0" sz="2000" spc="-2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other side?</a:t>
            </a:r>
            <a:endParaRPr sz="2000">
              <a:latin typeface="Century Gothic"/>
              <a:cs typeface="Century Gothic"/>
            </a:endParaRPr>
          </a:p>
          <a:p>
            <a:pPr algn="ctr" marL="403225" marR="398145">
              <a:lnSpc>
                <a:spcPct val="100000"/>
              </a:lnSpc>
            </a:pP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Are</a:t>
            </a:r>
            <a:r>
              <a:rPr dirty="0" sz="20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there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other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perspectives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that</a:t>
            </a:r>
            <a:r>
              <a:rPr dirty="0" sz="2000" spc="-40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provide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50" b="1">
                <a:solidFill>
                  <a:srgbClr val="0000FF"/>
                </a:solidFill>
                <a:latin typeface="Century Gothic"/>
                <a:cs typeface="Century Gothic"/>
              </a:rPr>
              <a:t>a </a:t>
            </a:r>
            <a:r>
              <a:rPr dirty="0" sz="2000" b="1">
                <a:solidFill>
                  <a:srgbClr val="0000FF"/>
                </a:solidFill>
                <a:latin typeface="Century Gothic"/>
                <a:cs typeface="Century Gothic"/>
              </a:rPr>
              <a:t>broader</a:t>
            </a:r>
            <a:r>
              <a:rPr dirty="0" sz="2000" spc="-35" b="1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0000FF"/>
                </a:solidFill>
                <a:latin typeface="Century Gothic"/>
                <a:cs typeface="Century Gothic"/>
              </a:rPr>
              <a:t>perspective?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Difficult Conversations: Tips TO BE BOLD</dc:title>
  <dcterms:created xsi:type="dcterms:W3CDTF">2025-04-27T21:55:03Z</dcterms:created>
  <dcterms:modified xsi:type="dcterms:W3CDTF">2025-04-27T21:55:03Z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2025-04-27T00:00:00Z</vt:filetime>
  </property>
  <property fmtid="{D5CDD505-2E9C-101B-9397-08002B2CF9AE}" pid="3" name="Creator">
    <vt:lpwstr>Google</vt:lpwstr>
  </property>
  <property fmtid="{D5CDD505-2E9C-101B-9397-08002B2CF9AE}" pid="4" name="LastSaved">
    <vt:filetime>2025-04-27T00:00:00Z</vt:filetime>
  </property>
</Properties>
</file>