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5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52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3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2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06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0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53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0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90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9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0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en/post-it-memo-pin-stamp-304723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mosaic of colorful geometric shapes">
            <a:extLst>
              <a:ext uri="{FF2B5EF4-FFF2-40B4-BE49-F238E27FC236}">
                <a16:creationId xmlns:a16="http://schemas.microsoft.com/office/drawing/2014/main" id="{CB110E77-D6F6-4DA0-9679-B66F80B5B4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013" r="-1" b="3295"/>
          <a:stretch>
            <a:fillRect/>
          </a:stretch>
        </p:blipFill>
        <p:spPr>
          <a:xfrm>
            <a:off x="3068" y="10"/>
            <a:ext cx="12188932" cy="6857990"/>
          </a:xfrm>
          <a:prstGeom prst="rect">
            <a:avLst/>
          </a:prstGeom>
        </p:spPr>
      </p:pic>
      <p:pic>
        <p:nvPicPr>
          <p:cNvPr id="6" name="Picture 5" descr="A yellow post-it note with red push pin&#10;&#10;AI-generated content may be incorrect.">
            <a:extLst>
              <a:ext uri="{FF2B5EF4-FFF2-40B4-BE49-F238E27FC236}">
                <a16:creationId xmlns:a16="http://schemas.microsoft.com/office/drawing/2014/main" id="{F5E69630-9538-0E24-A30F-9AC7E1B26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64196" y="-451133"/>
            <a:ext cx="5442136" cy="54421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A9FF76-E4AC-523B-6D20-1A049253B754}"/>
              </a:ext>
            </a:extLst>
          </p:cNvPr>
          <p:cNvSpPr txBox="1"/>
          <p:nvPr/>
        </p:nvSpPr>
        <p:spPr>
          <a:xfrm>
            <a:off x="197223" y="1579799"/>
            <a:ext cx="771861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AAUW Iowa Spring Conference</a:t>
            </a:r>
          </a:p>
          <a:p>
            <a:pPr algn="ctr"/>
            <a:endParaRPr lang="en-US" sz="1400" b="1" dirty="0"/>
          </a:p>
          <a:p>
            <a:pPr algn="ctr"/>
            <a:r>
              <a:rPr lang="en-US" sz="3600" b="1" dirty="0"/>
              <a:t>Building Bridges-Stronger Together</a:t>
            </a:r>
          </a:p>
          <a:p>
            <a:pPr algn="ctr"/>
            <a:endParaRPr lang="en-US" sz="1600" b="1" dirty="0"/>
          </a:p>
          <a:p>
            <a:pPr algn="ctr"/>
            <a:r>
              <a:rPr lang="en-US" sz="2800" b="1" dirty="0"/>
              <a:t>April 25,2026 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400" b="1" dirty="0"/>
              <a:t>Diamond Event Center</a:t>
            </a:r>
          </a:p>
          <a:p>
            <a:pPr algn="ctr"/>
            <a:r>
              <a:rPr lang="en-US" sz="2400" b="1" dirty="0"/>
              <a:t>5307 Caraway LN, Cedar Falls, Iowa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000" b="1" dirty="0"/>
              <a:t>" Orphaned Upon Entry - Detaining the Migrant Child.”</a:t>
            </a:r>
          </a:p>
          <a:p>
            <a:pPr algn="ctr"/>
            <a:r>
              <a:rPr lang="en-US" sz="2000" b="1" dirty="0"/>
              <a:t>Abigail Escatel - National AAUW Grant Recipient. </a:t>
            </a:r>
          </a:p>
          <a:p>
            <a:pPr algn="ctr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96799526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38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Bierstadt</vt:lpstr>
      <vt:lpstr>GestaltVTI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Lois Enger</dc:creator>
  <cp:lastModifiedBy>Lois Enger</cp:lastModifiedBy>
  <cp:revision>1</cp:revision>
  <dcterms:created xsi:type="dcterms:W3CDTF">2025-10-12T13:58:27Z</dcterms:created>
  <dcterms:modified xsi:type="dcterms:W3CDTF">2025-10-12T14:10:58Z</dcterms:modified>
</cp:coreProperties>
</file>